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mp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742" r:id="rId2"/>
  </p:sldMasterIdLst>
  <p:notesMasterIdLst>
    <p:notesMasterId r:id="rId32"/>
  </p:notesMasterIdLst>
  <p:sldIdLst>
    <p:sldId id="256" r:id="rId3"/>
    <p:sldId id="281" r:id="rId4"/>
    <p:sldId id="257" r:id="rId5"/>
    <p:sldId id="258" r:id="rId6"/>
    <p:sldId id="266" r:id="rId7"/>
    <p:sldId id="260" r:id="rId8"/>
    <p:sldId id="259" r:id="rId9"/>
    <p:sldId id="282" r:id="rId10"/>
    <p:sldId id="267" r:id="rId11"/>
    <p:sldId id="268" r:id="rId12"/>
    <p:sldId id="269" r:id="rId13"/>
    <p:sldId id="264" r:id="rId14"/>
    <p:sldId id="284" r:id="rId15"/>
    <p:sldId id="285" r:id="rId16"/>
    <p:sldId id="286" r:id="rId17"/>
    <p:sldId id="287" r:id="rId18"/>
    <p:sldId id="288" r:id="rId19"/>
    <p:sldId id="283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9" r:id="rId29"/>
    <p:sldId id="278" r:id="rId30"/>
    <p:sldId id="280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7BBE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2" d="100"/>
          <a:sy n="142" d="100"/>
        </p:scale>
        <p:origin x="-104" y="-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image" Target="../media/image39.png"/><Relationship Id="rId2" Type="http://schemas.openxmlformats.org/officeDocument/2006/relationships/image" Target="../media/image40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image" Target="../media/image39.png"/><Relationship Id="rId2" Type="http://schemas.openxmlformats.org/officeDocument/2006/relationships/image" Target="../media/image40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ADCFB0-2A14-4469-ADBF-CD61E6953805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C795D13-7808-437A-979A-6EAA1C37758E}">
      <dgm:prSet phldrT="[Text]"/>
      <dgm:spPr/>
      <dgm:t>
        <a:bodyPr/>
        <a:lstStyle/>
        <a:p>
          <a:r>
            <a:rPr lang="en-US" dirty="0" smtClean="0"/>
            <a:t>Whole grains</a:t>
          </a:r>
          <a:endParaRPr lang="en-US" dirty="0"/>
        </a:p>
      </dgm:t>
    </dgm:pt>
    <dgm:pt modelId="{172BB9C3-9628-4B6E-B309-953B5E608C21}" type="parTrans" cxnId="{AD8D75A1-DC2F-4423-9F4C-743FA71D03C1}">
      <dgm:prSet/>
      <dgm:spPr/>
      <dgm:t>
        <a:bodyPr/>
        <a:lstStyle/>
        <a:p>
          <a:endParaRPr lang="en-US"/>
        </a:p>
      </dgm:t>
    </dgm:pt>
    <dgm:pt modelId="{62FBD573-3F1E-45EE-9553-93FD6DD04B0B}" type="sibTrans" cxnId="{AD8D75A1-DC2F-4423-9F4C-743FA71D03C1}">
      <dgm:prSet/>
      <dgm:spPr/>
      <dgm:t>
        <a:bodyPr/>
        <a:lstStyle/>
        <a:p>
          <a:r>
            <a:rPr lang="en-US" dirty="0" smtClean="0"/>
            <a:t>Fruits, vegetables</a:t>
          </a:r>
          <a:endParaRPr lang="en-US" dirty="0"/>
        </a:p>
      </dgm:t>
    </dgm:pt>
    <dgm:pt modelId="{E2A2E230-E0E9-46BF-9282-B81FC5F60094}">
      <dgm:prSet phldrT="[Text]"/>
      <dgm:spPr/>
      <dgm:t>
        <a:bodyPr/>
        <a:lstStyle/>
        <a:p>
          <a:r>
            <a:rPr lang="en-US" dirty="0" smtClean="0"/>
            <a:t>Limit saturated and trans fats</a:t>
          </a:r>
          <a:endParaRPr lang="en-US" dirty="0"/>
        </a:p>
      </dgm:t>
    </dgm:pt>
    <dgm:pt modelId="{E02ED1B2-A208-4759-818A-AAE6EE379CF2}" type="parTrans" cxnId="{6D6BC017-069E-40A7-83B5-551EAF4FD95D}">
      <dgm:prSet/>
      <dgm:spPr/>
      <dgm:t>
        <a:bodyPr/>
        <a:lstStyle/>
        <a:p>
          <a:endParaRPr lang="en-US"/>
        </a:p>
      </dgm:t>
    </dgm:pt>
    <dgm:pt modelId="{695E28FF-0F0A-457F-8440-E9F93BD91608}" type="sibTrans" cxnId="{6D6BC017-069E-40A7-83B5-551EAF4FD95D}">
      <dgm:prSet/>
      <dgm:spPr/>
      <dgm:t>
        <a:bodyPr/>
        <a:lstStyle/>
        <a:p>
          <a:r>
            <a:rPr lang="en-US" dirty="0" smtClean="0"/>
            <a:t>Limit sodium and added sugar</a:t>
          </a:r>
          <a:endParaRPr lang="en-US" dirty="0"/>
        </a:p>
      </dgm:t>
    </dgm:pt>
    <dgm:pt modelId="{07FCE3C7-13E8-4CAF-9974-21CBB071A7DC}">
      <dgm:prSet/>
      <dgm:spPr/>
      <dgm:t>
        <a:bodyPr/>
        <a:lstStyle/>
        <a:p>
          <a:r>
            <a:rPr lang="en-US" dirty="0" smtClean="0"/>
            <a:t>Low-fat or fat-free dairy</a:t>
          </a:r>
          <a:endParaRPr lang="en-US" dirty="0"/>
        </a:p>
      </dgm:t>
    </dgm:pt>
    <dgm:pt modelId="{990F2C74-7BA3-4588-93DE-011214565A44}" type="parTrans" cxnId="{E6621669-F4C8-4D2F-B8D9-54E3A482290F}">
      <dgm:prSet/>
      <dgm:spPr/>
      <dgm:t>
        <a:bodyPr/>
        <a:lstStyle/>
        <a:p>
          <a:endParaRPr lang="en-US"/>
        </a:p>
      </dgm:t>
    </dgm:pt>
    <dgm:pt modelId="{4FDFC5FC-C9B8-4703-9A5A-7CE489ED9EDB}" type="sibTrans" cxnId="{E6621669-F4C8-4D2F-B8D9-54E3A482290F}">
      <dgm:prSet/>
      <dgm:spPr/>
      <dgm:t>
        <a:bodyPr/>
        <a:lstStyle/>
        <a:p>
          <a:r>
            <a:rPr lang="en-US" dirty="0" smtClean="0"/>
            <a:t>Lean meats, poultry, fish, beans, eggs, nuts</a:t>
          </a:r>
          <a:endParaRPr lang="en-US" dirty="0"/>
        </a:p>
      </dgm:t>
    </dgm:pt>
    <dgm:pt modelId="{16C980A7-AB49-466D-8834-5BC0AA79F4AA}" type="pres">
      <dgm:prSet presAssocID="{AFADCFB0-2A14-4469-ADBF-CD61E6953805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68F0C92-B4BC-46C4-B1E7-FEDE24D6346E}" type="pres">
      <dgm:prSet presAssocID="{1C795D13-7808-437A-979A-6EAA1C37758E}" presName="composite" presStyleCnt="0"/>
      <dgm:spPr/>
    </dgm:pt>
    <dgm:pt modelId="{A7C32E94-F1B7-4F08-9F4B-2848D83915FA}" type="pres">
      <dgm:prSet presAssocID="{1C795D13-7808-437A-979A-6EAA1C37758E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DD4C3D-CC44-49C7-9EF2-1F3D7D0EDCD8}" type="pres">
      <dgm:prSet presAssocID="{1C795D13-7808-437A-979A-6EAA1C37758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A18E92-9282-4ED2-8F15-C31AA41DAB40}" type="pres">
      <dgm:prSet presAssocID="{1C795D13-7808-437A-979A-6EAA1C37758E}" presName="BalanceSpacing" presStyleCnt="0"/>
      <dgm:spPr/>
    </dgm:pt>
    <dgm:pt modelId="{1E4BB9E7-FA34-4521-A3EC-56A4D48E0015}" type="pres">
      <dgm:prSet presAssocID="{1C795D13-7808-437A-979A-6EAA1C37758E}" presName="BalanceSpacing1" presStyleCnt="0"/>
      <dgm:spPr/>
    </dgm:pt>
    <dgm:pt modelId="{D0EEF32F-8E1E-4A70-BE05-0120EDB00A7F}" type="pres">
      <dgm:prSet presAssocID="{62FBD573-3F1E-45EE-9553-93FD6DD04B0B}" presName="Accent1Text" presStyleLbl="node1" presStyleIdx="1" presStyleCnt="6"/>
      <dgm:spPr/>
      <dgm:t>
        <a:bodyPr/>
        <a:lstStyle/>
        <a:p>
          <a:endParaRPr lang="en-US"/>
        </a:p>
      </dgm:t>
    </dgm:pt>
    <dgm:pt modelId="{D49D06D3-CD78-4822-9D18-E8B476D4166B}" type="pres">
      <dgm:prSet presAssocID="{62FBD573-3F1E-45EE-9553-93FD6DD04B0B}" presName="spaceBetweenRectangles" presStyleCnt="0"/>
      <dgm:spPr/>
    </dgm:pt>
    <dgm:pt modelId="{D1ED2105-16D8-49E9-9A23-CB883578B527}" type="pres">
      <dgm:prSet presAssocID="{07FCE3C7-13E8-4CAF-9974-21CBB071A7DC}" presName="composite" presStyleCnt="0"/>
      <dgm:spPr/>
    </dgm:pt>
    <dgm:pt modelId="{6DF04AE8-8766-4D68-8061-5CB67794B976}" type="pres">
      <dgm:prSet presAssocID="{07FCE3C7-13E8-4CAF-9974-21CBB071A7DC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A41BF6-BA10-4930-83E8-210AF00DA976}" type="pres">
      <dgm:prSet presAssocID="{07FCE3C7-13E8-4CAF-9974-21CBB071A7DC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0777AAFB-15CF-42E3-8833-1EC4CBCDAD64}" type="pres">
      <dgm:prSet presAssocID="{07FCE3C7-13E8-4CAF-9974-21CBB071A7DC}" presName="BalanceSpacing" presStyleCnt="0"/>
      <dgm:spPr/>
    </dgm:pt>
    <dgm:pt modelId="{6A104D52-0A1E-46EB-A9A5-1E1E6E2C8F4C}" type="pres">
      <dgm:prSet presAssocID="{07FCE3C7-13E8-4CAF-9974-21CBB071A7DC}" presName="BalanceSpacing1" presStyleCnt="0"/>
      <dgm:spPr/>
    </dgm:pt>
    <dgm:pt modelId="{A92C6719-1748-40F3-A16C-4DE46E0386E0}" type="pres">
      <dgm:prSet presAssocID="{4FDFC5FC-C9B8-4703-9A5A-7CE489ED9EDB}" presName="Accent1Text" presStyleLbl="node1" presStyleIdx="3" presStyleCnt="6"/>
      <dgm:spPr/>
      <dgm:t>
        <a:bodyPr/>
        <a:lstStyle/>
        <a:p>
          <a:endParaRPr lang="en-US"/>
        </a:p>
      </dgm:t>
    </dgm:pt>
    <dgm:pt modelId="{31F68C5F-C2C2-4722-9B32-5484C4FF14D4}" type="pres">
      <dgm:prSet presAssocID="{4FDFC5FC-C9B8-4703-9A5A-7CE489ED9EDB}" presName="spaceBetweenRectangles" presStyleCnt="0"/>
      <dgm:spPr/>
    </dgm:pt>
    <dgm:pt modelId="{91FD0B13-54FE-42C3-A890-4A2C89312050}" type="pres">
      <dgm:prSet presAssocID="{E2A2E230-E0E9-46BF-9282-B81FC5F60094}" presName="composite" presStyleCnt="0"/>
      <dgm:spPr/>
    </dgm:pt>
    <dgm:pt modelId="{CB1F3C7D-8C7F-4145-956B-31CD959898E1}" type="pres">
      <dgm:prSet presAssocID="{E2A2E230-E0E9-46BF-9282-B81FC5F60094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62A813-290E-4DAB-9A33-2570EBC99CE1}" type="pres">
      <dgm:prSet presAssocID="{E2A2E230-E0E9-46BF-9282-B81FC5F60094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C0981D-64A5-4D26-88DE-46B47B78C8D8}" type="pres">
      <dgm:prSet presAssocID="{E2A2E230-E0E9-46BF-9282-B81FC5F60094}" presName="BalanceSpacing" presStyleCnt="0"/>
      <dgm:spPr/>
    </dgm:pt>
    <dgm:pt modelId="{208FE8A6-5EC0-4524-B497-82BE80883183}" type="pres">
      <dgm:prSet presAssocID="{E2A2E230-E0E9-46BF-9282-B81FC5F60094}" presName="BalanceSpacing1" presStyleCnt="0"/>
      <dgm:spPr/>
    </dgm:pt>
    <dgm:pt modelId="{CE49D201-D97D-4ED5-9E84-659779C550B1}" type="pres">
      <dgm:prSet presAssocID="{695E28FF-0F0A-457F-8440-E9F93BD91608}" presName="Accent1Text" presStyleLbl="node1" presStyleIdx="5" presStyleCnt="6"/>
      <dgm:spPr/>
      <dgm:t>
        <a:bodyPr/>
        <a:lstStyle/>
        <a:p>
          <a:endParaRPr lang="en-US"/>
        </a:p>
      </dgm:t>
    </dgm:pt>
  </dgm:ptLst>
  <dgm:cxnLst>
    <dgm:cxn modelId="{9C06CC7F-C56D-4A87-9BED-543131F263C1}" type="presOf" srcId="{AFADCFB0-2A14-4469-ADBF-CD61E6953805}" destId="{16C980A7-AB49-466D-8834-5BC0AA79F4AA}" srcOrd="0" destOrd="0" presId="urn:microsoft.com/office/officeart/2008/layout/AlternatingHexagons"/>
    <dgm:cxn modelId="{88393A26-EFF4-42C7-9E05-F861D3FF3C83}" type="presOf" srcId="{07FCE3C7-13E8-4CAF-9974-21CBB071A7DC}" destId="{6DF04AE8-8766-4D68-8061-5CB67794B976}" srcOrd="0" destOrd="0" presId="urn:microsoft.com/office/officeart/2008/layout/AlternatingHexagons"/>
    <dgm:cxn modelId="{AD8D75A1-DC2F-4423-9F4C-743FA71D03C1}" srcId="{AFADCFB0-2A14-4469-ADBF-CD61E6953805}" destId="{1C795D13-7808-437A-979A-6EAA1C37758E}" srcOrd="0" destOrd="0" parTransId="{172BB9C3-9628-4B6E-B309-953B5E608C21}" sibTransId="{62FBD573-3F1E-45EE-9553-93FD6DD04B0B}"/>
    <dgm:cxn modelId="{6D6BC017-069E-40A7-83B5-551EAF4FD95D}" srcId="{AFADCFB0-2A14-4469-ADBF-CD61E6953805}" destId="{E2A2E230-E0E9-46BF-9282-B81FC5F60094}" srcOrd="2" destOrd="0" parTransId="{E02ED1B2-A208-4759-818A-AAE6EE379CF2}" sibTransId="{695E28FF-0F0A-457F-8440-E9F93BD91608}"/>
    <dgm:cxn modelId="{A029881A-157D-48AA-AE4B-CDB302CFAFB1}" type="presOf" srcId="{695E28FF-0F0A-457F-8440-E9F93BD91608}" destId="{CE49D201-D97D-4ED5-9E84-659779C550B1}" srcOrd="0" destOrd="0" presId="urn:microsoft.com/office/officeart/2008/layout/AlternatingHexagons"/>
    <dgm:cxn modelId="{99A9F876-3DF5-4487-8B41-5FACE0BD691F}" type="presOf" srcId="{1C795D13-7808-437A-979A-6EAA1C37758E}" destId="{A7C32E94-F1B7-4F08-9F4B-2848D83915FA}" srcOrd="0" destOrd="0" presId="urn:microsoft.com/office/officeart/2008/layout/AlternatingHexagons"/>
    <dgm:cxn modelId="{DCB339EC-F0A8-4E5C-ACBD-313B796C0664}" type="presOf" srcId="{4FDFC5FC-C9B8-4703-9A5A-7CE489ED9EDB}" destId="{A92C6719-1748-40F3-A16C-4DE46E0386E0}" srcOrd="0" destOrd="0" presId="urn:microsoft.com/office/officeart/2008/layout/AlternatingHexagons"/>
    <dgm:cxn modelId="{4ABB4ECC-6A43-46F7-95D1-9144C7D99FFC}" type="presOf" srcId="{62FBD573-3F1E-45EE-9553-93FD6DD04B0B}" destId="{D0EEF32F-8E1E-4A70-BE05-0120EDB00A7F}" srcOrd="0" destOrd="0" presId="urn:microsoft.com/office/officeart/2008/layout/AlternatingHexagons"/>
    <dgm:cxn modelId="{E6621669-F4C8-4D2F-B8D9-54E3A482290F}" srcId="{AFADCFB0-2A14-4469-ADBF-CD61E6953805}" destId="{07FCE3C7-13E8-4CAF-9974-21CBB071A7DC}" srcOrd="1" destOrd="0" parTransId="{990F2C74-7BA3-4588-93DE-011214565A44}" sibTransId="{4FDFC5FC-C9B8-4703-9A5A-7CE489ED9EDB}"/>
    <dgm:cxn modelId="{C7539E98-33E3-46CD-B45B-9F2ABF5D2D73}" type="presOf" srcId="{E2A2E230-E0E9-46BF-9282-B81FC5F60094}" destId="{CB1F3C7D-8C7F-4145-956B-31CD959898E1}" srcOrd="0" destOrd="0" presId="urn:microsoft.com/office/officeart/2008/layout/AlternatingHexagons"/>
    <dgm:cxn modelId="{751FF7F0-9042-451E-A385-592EFFEE4B11}" type="presParOf" srcId="{16C980A7-AB49-466D-8834-5BC0AA79F4AA}" destId="{468F0C92-B4BC-46C4-B1E7-FEDE24D6346E}" srcOrd="0" destOrd="0" presId="urn:microsoft.com/office/officeart/2008/layout/AlternatingHexagons"/>
    <dgm:cxn modelId="{D3FCC3D3-6760-4353-B76E-2F7F1C724E56}" type="presParOf" srcId="{468F0C92-B4BC-46C4-B1E7-FEDE24D6346E}" destId="{A7C32E94-F1B7-4F08-9F4B-2848D83915FA}" srcOrd="0" destOrd="0" presId="urn:microsoft.com/office/officeart/2008/layout/AlternatingHexagons"/>
    <dgm:cxn modelId="{7272A8B6-B414-42AA-B415-E8915C3F056C}" type="presParOf" srcId="{468F0C92-B4BC-46C4-B1E7-FEDE24D6346E}" destId="{35DD4C3D-CC44-49C7-9EF2-1F3D7D0EDCD8}" srcOrd="1" destOrd="0" presId="urn:microsoft.com/office/officeart/2008/layout/AlternatingHexagons"/>
    <dgm:cxn modelId="{81C53407-2CCF-4D48-9BB7-1D121E55732F}" type="presParOf" srcId="{468F0C92-B4BC-46C4-B1E7-FEDE24D6346E}" destId="{E3A18E92-9282-4ED2-8F15-C31AA41DAB40}" srcOrd="2" destOrd="0" presId="urn:microsoft.com/office/officeart/2008/layout/AlternatingHexagons"/>
    <dgm:cxn modelId="{35F4912A-7CB7-4EF8-99DB-A29FFE2A03F8}" type="presParOf" srcId="{468F0C92-B4BC-46C4-B1E7-FEDE24D6346E}" destId="{1E4BB9E7-FA34-4521-A3EC-56A4D48E0015}" srcOrd="3" destOrd="0" presId="urn:microsoft.com/office/officeart/2008/layout/AlternatingHexagons"/>
    <dgm:cxn modelId="{BCD84D1E-C7B4-4A89-924C-7DD6A8E95AA5}" type="presParOf" srcId="{468F0C92-B4BC-46C4-B1E7-FEDE24D6346E}" destId="{D0EEF32F-8E1E-4A70-BE05-0120EDB00A7F}" srcOrd="4" destOrd="0" presId="urn:microsoft.com/office/officeart/2008/layout/AlternatingHexagons"/>
    <dgm:cxn modelId="{3F66B16D-AB93-46FB-BA04-1E845548F397}" type="presParOf" srcId="{16C980A7-AB49-466D-8834-5BC0AA79F4AA}" destId="{D49D06D3-CD78-4822-9D18-E8B476D4166B}" srcOrd="1" destOrd="0" presId="urn:microsoft.com/office/officeart/2008/layout/AlternatingHexagons"/>
    <dgm:cxn modelId="{8168D6CF-A8EA-4D7F-AA82-6FD67E80C412}" type="presParOf" srcId="{16C980A7-AB49-466D-8834-5BC0AA79F4AA}" destId="{D1ED2105-16D8-49E9-9A23-CB883578B527}" srcOrd="2" destOrd="0" presId="urn:microsoft.com/office/officeart/2008/layout/AlternatingHexagons"/>
    <dgm:cxn modelId="{6E94D737-F0EC-4889-A480-CA2ED4F8ADB7}" type="presParOf" srcId="{D1ED2105-16D8-49E9-9A23-CB883578B527}" destId="{6DF04AE8-8766-4D68-8061-5CB67794B976}" srcOrd="0" destOrd="0" presId="urn:microsoft.com/office/officeart/2008/layout/AlternatingHexagons"/>
    <dgm:cxn modelId="{113B1712-0CCC-4CDB-92E1-A780B3AAB6EB}" type="presParOf" srcId="{D1ED2105-16D8-49E9-9A23-CB883578B527}" destId="{D7A41BF6-BA10-4930-83E8-210AF00DA976}" srcOrd="1" destOrd="0" presId="urn:microsoft.com/office/officeart/2008/layout/AlternatingHexagons"/>
    <dgm:cxn modelId="{FD6930CD-467B-48B6-94C5-BAB60DF53270}" type="presParOf" srcId="{D1ED2105-16D8-49E9-9A23-CB883578B527}" destId="{0777AAFB-15CF-42E3-8833-1EC4CBCDAD64}" srcOrd="2" destOrd="0" presId="urn:microsoft.com/office/officeart/2008/layout/AlternatingHexagons"/>
    <dgm:cxn modelId="{06F2139B-4264-4008-8C33-6250A5AF8449}" type="presParOf" srcId="{D1ED2105-16D8-49E9-9A23-CB883578B527}" destId="{6A104D52-0A1E-46EB-A9A5-1E1E6E2C8F4C}" srcOrd="3" destOrd="0" presId="urn:microsoft.com/office/officeart/2008/layout/AlternatingHexagons"/>
    <dgm:cxn modelId="{AB9C2DD5-0708-451D-AA96-B361CE03F852}" type="presParOf" srcId="{D1ED2105-16D8-49E9-9A23-CB883578B527}" destId="{A92C6719-1748-40F3-A16C-4DE46E0386E0}" srcOrd="4" destOrd="0" presId="urn:microsoft.com/office/officeart/2008/layout/AlternatingHexagons"/>
    <dgm:cxn modelId="{02B97C54-C6B8-44E0-AD98-5AA13385F163}" type="presParOf" srcId="{16C980A7-AB49-466D-8834-5BC0AA79F4AA}" destId="{31F68C5F-C2C2-4722-9B32-5484C4FF14D4}" srcOrd="3" destOrd="0" presId="urn:microsoft.com/office/officeart/2008/layout/AlternatingHexagons"/>
    <dgm:cxn modelId="{F7B83974-7C42-4B5C-A192-9C61E4B15D9E}" type="presParOf" srcId="{16C980A7-AB49-466D-8834-5BC0AA79F4AA}" destId="{91FD0B13-54FE-42C3-A890-4A2C89312050}" srcOrd="4" destOrd="0" presId="urn:microsoft.com/office/officeart/2008/layout/AlternatingHexagons"/>
    <dgm:cxn modelId="{B0C28DD4-C653-4D82-A556-DE375C520989}" type="presParOf" srcId="{91FD0B13-54FE-42C3-A890-4A2C89312050}" destId="{CB1F3C7D-8C7F-4145-956B-31CD959898E1}" srcOrd="0" destOrd="0" presId="urn:microsoft.com/office/officeart/2008/layout/AlternatingHexagons"/>
    <dgm:cxn modelId="{50D79D92-A262-4CE3-A0AC-1881EA38AA90}" type="presParOf" srcId="{91FD0B13-54FE-42C3-A890-4A2C89312050}" destId="{E662A813-290E-4DAB-9A33-2570EBC99CE1}" srcOrd="1" destOrd="0" presId="urn:microsoft.com/office/officeart/2008/layout/AlternatingHexagons"/>
    <dgm:cxn modelId="{C6AEBEA8-8BE6-4C35-9F5B-6A25FFB8D83B}" type="presParOf" srcId="{91FD0B13-54FE-42C3-A890-4A2C89312050}" destId="{44C0981D-64A5-4D26-88DE-46B47B78C8D8}" srcOrd="2" destOrd="0" presId="urn:microsoft.com/office/officeart/2008/layout/AlternatingHexagons"/>
    <dgm:cxn modelId="{EA798D30-717F-42F5-8EA8-F82ADFDA68B0}" type="presParOf" srcId="{91FD0B13-54FE-42C3-A890-4A2C89312050}" destId="{208FE8A6-5EC0-4524-B497-82BE80883183}" srcOrd="3" destOrd="0" presId="urn:microsoft.com/office/officeart/2008/layout/AlternatingHexagons"/>
    <dgm:cxn modelId="{5DCBEE82-86E3-4695-BD4B-1FB330E37A10}" type="presParOf" srcId="{91FD0B13-54FE-42C3-A890-4A2C89312050}" destId="{CE49D201-D97D-4ED5-9E84-659779C550B1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1722A5-4434-441A-A3C8-C926D6ACF8F6}" type="doc">
      <dgm:prSet loTypeId="urn:microsoft.com/office/officeart/2005/8/layout/chart3" loCatId="cycle" qsTypeId="urn:microsoft.com/office/officeart/2005/8/quickstyle/simple1" qsCatId="simple" csTypeId="urn:microsoft.com/office/officeart/2005/8/colors/accent2_2" csCatId="accent2" phldr="1"/>
      <dgm:spPr/>
    </dgm:pt>
    <dgm:pt modelId="{4019F06A-720C-454C-BEF8-F951617FB426}">
      <dgm:prSet phldrT="[Text]"/>
      <dgm:spPr/>
      <dgm:t>
        <a:bodyPr/>
        <a:lstStyle/>
        <a:p>
          <a:r>
            <a:rPr lang="en-US" dirty="0" smtClean="0"/>
            <a:t>Lose 1-1 ½ </a:t>
          </a:r>
          <a:r>
            <a:rPr lang="en-US" dirty="0" err="1" smtClean="0"/>
            <a:t>lbs</a:t>
          </a:r>
          <a:r>
            <a:rPr lang="en-US" dirty="0" smtClean="0"/>
            <a:t>/week by reducing daily intake by 500-750 kcal</a:t>
          </a:r>
          <a:endParaRPr lang="en-US" dirty="0"/>
        </a:p>
      </dgm:t>
    </dgm:pt>
    <dgm:pt modelId="{D9A9BCEE-9C1D-4997-BB9A-87CE4DB49B12}" type="parTrans" cxnId="{A5F1D4B2-1FD0-4C25-9E3A-66FE2F5FE31F}">
      <dgm:prSet/>
      <dgm:spPr/>
      <dgm:t>
        <a:bodyPr/>
        <a:lstStyle/>
        <a:p>
          <a:endParaRPr lang="en-US"/>
        </a:p>
      </dgm:t>
    </dgm:pt>
    <dgm:pt modelId="{8111E910-B829-4AD7-8185-396D53EED75C}" type="sibTrans" cxnId="{A5F1D4B2-1FD0-4C25-9E3A-66FE2F5FE31F}">
      <dgm:prSet/>
      <dgm:spPr/>
      <dgm:t>
        <a:bodyPr/>
        <a:lstStyle/>
        <a:p>
          <a:endParaRPr lang="en-US"/>
        </a:p>
      </dgm:t>
    </dgm:pt>
    <dgm:pt modelId="{E331360D-AA40-4D34-8B85-91CEA922E05B}">
      <dgm:prSet phldrT="[Text]"/>
      <dgm:spPr/>
      <dgm:t>
        <a:bodyPr/>
        <a:lstStyle/>
        <a:p>
          <a:r>
            <a:rPr lang="en-US" dirty="0" smtClean="0"/>
            <a:t>1,500-1,800 kcal/day for men</a:t>
          </a:r>
          <a:endParaRPr lang="en-US" dirty="0"/>
        </a:p>
      </dgm:t>
    </dgm:pt>
    <dgm:pt modelId="{34F1AEAF-361F-4F83-8919-263C34CCCA7F}" type="parTrans" cxnId="{27558326-CB9E-4B82-B3A2-463AE225A197}">
      <dgm:prSet/>
      <dgm:spPr/>
      <dgm:t>
        <a:bodyPr/>
        <a:lstStyle/>
        <a:p>
          <a:endParaRPr lang="en-US"/>
        </a:p>
      </dgm:t>
    </dgm:pt>
    <dgm:pt modelId="{F47EF33F-7BD8-4F33-8E24-926D58542B10}" type="sibTrans" cxnId="{27558326-CB9E-4B82-B3A2-463AE225A197}">
      <dgm:prSet/>
      <dgm:spPr/>
      <dgm:t>
        <a:bodyPr/>
        <a:lstStyle/>
        <a:p>
          <a:endParaRPr lang="en-US"/>
        </a:p>
      </dgm:t>
    </dgm:pt>
    <dgm:pt modelId="{1C9A8126-D341-42CF-91FC-7B0F9632A46A}">
      <dgm:prSet phldrT="[Text]"/>
      <dgm:spPr/>
      <dgm:t>
        <a:bodyPr/>
        <a:lstStyle/>
        <a:p>
          <a:r>
            <a:rPr lang="en-US" dirty="0" smtClean="0"/>
            <a:t>1,200-1,500 kcal/day for women</a:t>
          </a:r>
          <a:endParaRPr lang="en-US" dirty="0"/>
        </a:p>
      </dgm:t>
    </dgm:pt>
    <dgm:pt modelId="{F6BD8E2F-2B21-44B0-A5E1-2E6B03468B03}" type="parTrans" cxnId="{C52AE9B2-72CA-4301-B35D-49208331882B}">
      <dgm:prSet/>
      <dgm:spPr/>
      <dgm:t>
        <a:bodyPr/>
        <a:lstStyle/>
        <a:p>
          <a:endParaRPr lang="en-US"/>
        </a:p>
      </dgm:t>
    </dgm:pt>
    <dgm:pt modelId="{4236009D-DAE5-4F4A-86F0-6FD3EACB96F3}" type="sibTrans" cxnId="{C52AE9B2-72CA-4301-B35D-49208331882B}">
      <dgm:prSet/>
      <dgm:spPr/>
      <dgm:t>
        <a:bodyPr/>
        <a:lstStyle/>
        <a:p>
          <a:endParaRPr lang="en-US"/>
        </a:p>
      </dgm:t>
    </dgm:pt>
    <dgm:pt modelId="{C9FA3151-CBAD-46FB-9344-BF71BB136F5E}" type="pres">
      <dgm:prSet presAssocID="{401722A5-4434-441A-A3C8-C926D6ACF8F6}" presName="compositeShape" presStyleCnt="0">
        <dgm:presLayoutVars>
          <dgm:chMax val="7"/>
          <dgm:dir/>
          <dgm:resizeHandles val="exact"/>
        </dgm:presLayoutVars>
      </dgm:prSet>
      <dgm:spPr/>
    </dgm:pt>
    <dgm:pt modelId="{6529E989-8991-4FAD-A543-06C9661CF7BF}" type="pres">
      <dgm:prSet presAssocID="{401722A5-4434-441A-A3C8-C926D6ACF8F6}" presName="wedge1" presStyleLbl="node1" presStyleIdx="0" presStyleCnt="3"/>
      <dgm:spPr/>
      <dgm:t>
        <a:bodyPr/>
        <a:lstStyle/>
        <a:p>
          <a:endParaRPr lang="en-US"/>
        </a:p>
      </dgm:t>
    </dgm:pt>
    <dgm:pt modelId="{ADB10CBE-843E-4801-A818-DA1569422113}" type="pres">
      <dgm:prSet presAssocID="{401722A5-4434-441A-A3C8-C926D6ACF8F6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AFA2DF-6293-4223-AA65-6BEC5CE61276}" type="pres">
      <dgm:prSet presAssocID="{401722A5-4434-441A-A3C8-C926D6ACF8F6}" presName="wedge2" presStyleLbl="node1" presStyleIdx="1" presStyleCnt="3"/>
      <dgm:spPr/>
      <dgm:t>
        <a:bodyPr/>
        <a:lstStyle/>
        <a:p>
          <a:endParaRPr lang="en-US"/>
        </a:p>
      </dgm:t>
    </dgm:pt>
    <dgm:pt modelId="{92C86056-EFF0-43E9-96E9-EB8C61DF8518}" type="pres">
      <dgm:prSet presAssocID="{401722A5-4434-441A-A3C8-C926D6ACF8F6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455BAE-C25F-45B7-B3E9-16581EEFED2A}" type="pres">
      <dgm:prSet presAssocID="{401722A5-4434-441A-A3C8-C926D6ACF8F6}" presName="wedge3" presStyleLbl="node1" presStyleIdx="2" presStyleCnt="3"/>
      <dgm:spPr/>
      <dgm:t>
        <a:bodyPr/>
        <a:lstStyle/>
        <a:p>
          <a:endParaRPr lang="en-US"/>
        </a:p>
      </dgm:t>
    </dgm:pt>
    <dgm:pt modelId="{B3224DCD-300B-4949-9BCC-33243C3E9369}" type="pres">
      <dgm:prSet presAssocID="{401722A5-4434-441A-A3C8-C926D6ACF8F6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2AE9B2-72CA-4301-B35D-49208331882B}" srcId="{401722A5-4434-441A-A3C8-C926D6ACF8F6}" destId="{1C9A8126-D341-42CF-91FC-7B0F9632A46A}" srcOrd="2" destOrd="0" parTransId="{F6BD8E2F-2B21-44B0-A5E1-2E6B03468B03}" sibTransId="{4236009D-DAE5-4F4A-86F0-6FD3EACB96F3}"/>
    <dgm:cxn modelId="{A5F1D4B2-1FD0-4C25-9E3A-66FE2F5FE31F}" srcId="{401722A5-4434-441A-A3C8-C926D6ACF8F6}" destId="{4019F06A-720C-454C-BEF8-F951617FB426}" srcOrd="0" destOrd="0" parTransId="{D9A9BCEE-9C1D-4997-BB9A-87CE4DB49B12}" sibTransId="{8111E910-B829-4AD7-8185-396D53EED75C}"/>
    <dgm:cxn modelId="{4961C3C5-7219-4B79-A1F2-7728D9F96B8E}" type="presOf" srcId="{401722A5-4434-441A-A3C8-C926D6ACF8F6}" destId="{C9FA3151-CBAD-46FB-9344-BF71BB136F5E}" srcOrd="0" destOrd="0" presId="urn:microsoft.com/office/officeart/2005/8/layout/chart3"/>
    <dgm:cxn modelId="{4DEE27A5-37E4-4822-B173-8FBB928B0AB0}" type="presOf" srcId="{4019F06A-720C-454C-BEF8-F951617FB426}" destId="{ADB10CBE-843E-4801-A818-DA1569422113}" srcOrd="1" destOrd="0" presId="urn:microsoft.com/office/officeart/2005/8/layout/chart3"/>
    <dgm:cxn modelId="{89FA98F8-7B3E-495A-B2CD-C53812DC39E2}" type="presOf" srcId="{1C9A8126-D341-42CF-91FC-7B0F9632A46A}" destId="{F4455BAE-C25F-45B7-B3E9-16581EEFED2A}" srcOrd="0" destOrd="0" presId="urn:microsoft.com/office/officeart/2005/8/layout/chart3"/>
    <dgm:cxn modelId="{45C4D429-E954-47E0-84F5-2DD42EDAE94A}" type="presOf" srcId="{E331360D-AA40-4D34-8B85-91CEA922E05B}" destId="{92C86056-EFF0-43E9-96E9-EB8C61DF8518}" srcOrd="1" destOrd="0" presId="urn:microsoft.com/office/officeart/2005/8/layout/chart3"/>
    <dgm:cxn modelId="{149EF42F-B806-44EB-AC76-28F89A94158C}" type="presOf" srcId="{4019F06A-720C-454C-BEF8-F951617FB426}" destId="{6529E989-8991-4FAD-A543-06C9661CF7BF}" srcOrd="0" destOrd="0" presId="urn:microsoft.com/office/officeart/2005/8/layout/chart3"/>
    <dgm:cxn modelId="{7D960554-2051-40DE-B37A-1C163D6C9250}" type="presOf" srcId="{E331360D-AA40-4D34-8B85-91CEA922E05B}" destId="{73AFA2DF-6293-4223-AA65-6BEC5CE61276}" srcOrd="0" destOrd="0" presId="urn:microsoft.com/office/officeart/2005/8/layout/chart3"/>
    <dgm:cxn modelId="{325878CA-C541-4E87-8CC6-4A8A0E629CC8}" type="presOf" srcId="{1C9A8126-D341-42CF-91FC-7B0F9632A46A}" destId="{B3224DCD-300B-4949-9BCC-33243C3E9369}" srcOrd="1" destOrd="0" presId="urn:microsoft.com/office/officeart/2005/8/layout/chart3"/>
    <dgm:cxn modelId="{27558326-CB9E-4B82-B3A2-463AE225A197}" srcId="{401722A5-4434-441A-A3C8-C926D6ACF8F6}" destId="{E331360D-AA40-4D34-8B85-91CEA922E05B}" srcOrd="1" destOrd="0" parTransId="{34F1AEAF-361F-4F83-8919-263C34CCCA7F}" sibTransId="{F47EF33F-7BD8-4F33-8E24-926D58542B10}"/>
    <dgm:cxn modelId="{ACE54659-50E4-419E-81C7-AC361F57C1CD}" type="presParOf" srcId="{C9FA3151-CBAD-46FB-9344-BF71BB136F5E}" destId="{6529E989-8991-4FAD-A543-06C9661CF7BF}" srcOrd="0" destOrd="0" presId="urn:microsoft.com/office/officeart/2005/8/layout/chart3"/>
    <dgm:cxn modelId="{4D08CEA1-CDA2-4ACE-A0C2-56CB1CB3F218}" type="presParOf" srcId="{C9FA3151-CBAD-46FB-9344-BF71BB136F5E}" destId="{ADB10CBE-843E-4801-A818-DA1569422113}" srcOrd="1" destOrd="0" presId="urn:microsoft.com/office/officeart/2005/8/layout/chart3"/>
    <dgm:cxn modelId="{6DDA29C5-322F-47A2-BB9C-B96976E762A0}" type="presParOf" srcId="{C9FA3151-CBAD-46FB-9344-BF71BB136F5E}" destId="{73AFA2DF-6293-4223-AA65-6BEC5CE61276}" srcOrd="2" destOrd="0" presId="urn:microsoft.com/office/officeart/2005/8/layout/chart3"/>
    <dgm:cxn modelId="{D4269CFF-F0D5-4A29-9442-CBF982BFB1CE}" type="presParOf" srcId="{C9FA3151-CBAD-46FB-9344-BF71BB136F5E}" destId="{92C86056-EFF0-43E9-96E9-EB8C61DF8518}" srcOrd="3" destOrd="0" presId="urn:microsoft.com/office/officeart/2005/8/layout/chart3"/>
    <dgm:cxn modelId="{B31B42CF-881E-4EF9-AB8E-3D7521931A0D}" type="presParOf" srcId="{C9FA3151-CBAD-46FB-9344-BF71BB136F5E}" destId="{F4455BAE-C25F-45B7-B3E9-16581EEFED2A}" srcOrd="4" destOrd="0" presId="urn:microsoft.com/office/officeart/2005/8/layout/chart3"/>
    <dgm:cxn modelId="{6B3BA63B-4C49-45B7-8188-6E3339EE3E38}" type="presParOf" srcId="{C9FA3151-CBAD-46FB-9344-BF71BB136F5E}" destId="{B3224DCD-300B-4949-9BCC-33243C3E9369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639D50-33CE-405E-AC4E-C01CD56EE2E7}" type="doc">
      <dgm:prSet loTypeId="urn:microsoft.com/office/officeart/2005/8/layout/arrow4" loCatId="relationship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FD4CC053-7128-400F-B4DB-7871BCD09371}">
      <dgm:prSet phldrT="[Text]"/>
      <dgm:spPr/>
      <dgm:t>
        <a:bodyPr/>
        <a:lstStyle/>
        <a:p>
          <a:r>
            <a:rPr lang="en-US" dirty="0" smtClean="0"/>
            <a:t>Physical Activity</a:t>
          </a:r>
          <a:endParaRPr lang="en-US" dirty="0"/>
        </a:p>
      </dgm:t>
    </dgm:pt>
    <dgm:pt modelId="{69C03229-A60C-4C0D-9DC4-D720571AAE4C}" type="parTrans" cxnId="{455F1F20-B070-41B8-BD47-D7454BEC69A7}">
      <dgm:prSet/>
      <dgm:spPr/>
      <dgm:t>
        <a:bodyPr/>
        <a:lstStyle/>
        <a:p>
          <a:endParaRPr lang="en-US"/>
        </a:p>
      </dgm:t>
    </dgm:pt>
    <dgm:pt modelId="{8BD272DD-A3A7-4F83-8B4D-993CB6BC7E11}" type="sibTrans" cxnId="{455F1F20-B070-41B8-BD47-D7454BEC69A7}">
      <dgm:prSet/>
      <dgm:spPr/>
      <dgm:t>
        <a:bodyPr/>
        <a:lstStyle/>
        <a:p>
          <a:endParaRPr lang="en-US"/>
        </a:p>
      </dgm:t>
    </dgm:pt>
    <dgm:pt modelId="{456FCA54-C257-4845-BE8E-57DD428FF4D4}">
      <dgm:prSet phldrT="[Text]"/>
      <dgm:spPr/>
      <dgm:t>
        <a:bodyPr/>
        <a:lstStyle/>
        <a:p>
          <a:r>
            <a:rPr lang="en-US" dirty="0" smtClean="0"/>
            <a:t>Calorie Intake</a:t>
          </a:r>
          <a:endParaRPr lang="en-US" dirty="0"/>
        </a:p>
      </dgm:t>
    </dgm:pt>
    <dgm:pt modelId="{4B55E0BB-9FA8-48C5-BE49-F9D4C2C0CA77}" type="parTrans" cxnId="{F85E8C75-A3F9-4F16-B787-5C43B612B437}">
      <dgm:prSet/>
      <dgm:spPr/>
      <dgm:t>
        <a:bodyPr/>
        <a:lstStyle/>
        <a:p>
          <a:endParaRPr lang="en-US"/>
        </a:p>
      </dgm:t>
    </dgm:pt>
    <dgm:pt modelId="{3503D522-D40E-4F7D-BDE3-17EA0E9225AB}" type="sibTrans" cxnId="{F85E8C75-A3F9-4F16-B787-5C43B612B437}">
      <dgm:prSet/>
      <dgm:spPr/>
      <dgm:t>
        <a:bodyPr/>
        <a:lstStyle/>
        <a:p>
          <a:endParaRPr lang="en-US"/>
        </a:p>
      </dgm:t>
    </dgm:pt>
    <dgm:pt modelId="{38520AA8-BF9A-4CC5-AE25-758D143A39A1}" type="pres">
      <dgm:prSet presAssocID="{71639D50-33CE-405E-AC4E-C01CD56EE2E7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50EE93B-9463-48F2-941F-7065BE37A075}" type="pres">
      <dgm:prSet presAssocID="{FD4CC053-7128-400F-B4DB-7871BCD09371}" presName="upArrow" presStyleLbl="node1" presStyleIdx="0" presStyleCnt="2"/>
      <dgm:spPr>
        <a:solidFill>
          <a:schemeClr val="accent4">
            <a:lumMod val="75000"/>
          </a:schemeClr>
        </a:solidFill>
        <a:ln>
          <a:solidFill>
            <a:schemeClr val="accent4">
              <a:lumMod val="50000"/>
            </a:schemeClr>
          </a:solidFill>
        </a:ln>
      </dgm:spPr>
    </dgm:pt>
    <dgm:pt modelId="{F811F5FF-0342-4108-9BAD-5060E625C1E9}" type="pres">
      <dgm:prSet presAssocID="{FD4CC053-7128-400F-B4DB-7871BCD09371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0FB8B4-A803-449A-8323-AFF391BCABA3}" type="pres">
      <dgm:prSet presAssocID="{456FCA54-C257-4845-BE8E-57DD428FF4D4}" presName="downArrow" presStyleLbl="node1" presStyleIdx="1" presStyleCnt="2"/>
      <dgm:spPr>
        <a:solidFill>
          <a:schemeClr val="accent4">
            <a:lumMod val="75000"/>
          </a:schemeClr>
        </a:solidFill>
        <a:ln>
          <a:solidFill>
            <a:schemeClr val="accent4">
              <a:lumMod val="50000"/>
            </a:schemeClr>
          </a:solidFill>
        </a:ln>
      </dgm:spPr>
    </dgm:pt>
    <dgm:pt modelId="{B3B6334A-9A60-4B38-8315-BADE84D55F4E}" type="pres">
      <dgm:prSet presAssocID="{456FCA54-C257-4845-BE8E-57DD428FF4D4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BB6F6A0-2C15-4CA5-B266-05042CCBA337}" type="presOf" srcId="{71639D50-33CE-405E-AC4E-C01CD56EE2E7}" destId="{38520AA8-BF9A-4CC5-AE25-758D143A39A1}" srcOrd="0" destOrd="0" presId="urn:microsoft.com/office/officeart/2005/8/layout/arrow4"/>
    <dgm:cxn modelId="{455F1F20-B070-41B8-BD47-D7454BEC69A7}" srcId="{71639D50-33CE-405E-AC4E-C01CD56EE2E7}" destId="{FD4CC053-7128-400F-B4DB-7871BCD09371}" srcOrd="0" destOrd="0" parTransId="{69C03229-A60C-4C0D-9DC4-D720571AAE4C}" sibTransId="{8BD272DD-A3A7-4F83-8B4D-993CB6BC7E11}"/>
    <dgm:cxn modelId="{003C06C0-2332-4D89-BF1E-1549360B2414}" type="presOf" srcId="{456FCA54-C257-4845-BE8E-57DD428FF4D4}" destId="{B3B6334A-9A60-4B38-8315-BADE84D55F4E}" srcOrd="0" destOrd="0" presId="urn:microsoft.com/office/officeart/2005/8/layout/arrow4"/>
    <dgm:cxn modelId="{A432B4D7-4A7E-427D-87C2-9D090F97D143}" type="presOf" srcId="{FD4CC053-7128-400F-B4DB-7871BCD09371}" destId="{F811F5FF-0342-4108-9BAD-5060E625C1E9}" srcOrd="0" destOrd="0" presId="urn:microsoft.com/office/officeart/2005/8/layout/arrow4"/>
    <dgm:cxn modelId="{F85E8C75-A3F9-4F16-B787-5C43B612B437}" srcId="{71639D50-33CE-405E-AC4E-C01CD56EE2E7}" destId="{456FCA54-C257-4845-BE8E-57DD428FF4D4}" srcOrd="1" destOrd="0" parTransId="{4B55E0BB-9FA8-48C5-BE49-F9D4C2C0CA77}" sibTransId="{3503D522-D40E-4F7D-BDE3-17EA0E9225AB}"/>
    <dgm:cxn modelId="{A36C483B-2414-4726-9515-C617D36ADB0A}" type="presParOf" srcId="{38520AA8-BF9A-4CC5-AE25-758D143A39A1}" destId="{E50EE93B-9463-48F2-941F-7065BE37A075}" srcOrd="0" destOrd="0" presId="urn:microsoft.com/office/officeart/2005/8/layout/arrow4"/>
    <dgm:cxn modelId="{BE72F85A-D9E1-4FD3-8362-1137FB36830E}" type="presParOf" srcId="{38520AA8-BF9A-4CC5-AE25-758D143A39A1}" destId="{F811F5FF-0342-4108-9BAD-5060E625C1E9}" srcOrd="1" destOrd="0" presId="urn:microsoft.com/office/officeart/2005/8/layout/arrow4"/>
    <dgm:cxn modelId="{5A06565F-45B2-4410-9D45-66AE82BCECE0}" type="presParOf" srcId="{38520AA8-BF9A-4CC5-AE25-758D143A39A1}" destId="{100FB8B4-A803-449A-8323-AFF391BCABA3}" srcOrd="2" destOrd="0" presId="urn:microsoft.com/office/officeart/2005/8/layout/arrow4"/>
    <dgm:cxn modelId="{01338B71-8B35-4D5A-A7E1-E245963E5505}" type="presParOf" srcId="{38520AA8-BF9A-4CC5-AE25-758D143A39A1}" destId="{B3B6334A-9A60-4B38-8315-BADE84D55F4E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C12684-971C-4518-8A5A-7C4EAEFC5D81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F6F9E3-B655-48FA-9F31-C80FD3F937C1}">
      <dgm:prSet phldrT="[Text]"/>
      <dgm:spPr/>
      <dgm:t>
        <a:bodyPr/>
        <a:lstStyle/>
        <a:p>
          <a:r>
            <a:rPr lang="en-US" dirty="0" smtClean="0"/>
            <a:t>Make a pot of beans over the weekend</a:t>
          </a:r>
          <a:endParaRPr lang="en-US" dirty="0"/>
        </a:p>
      </dgm:t>
    </dgm:pt>
    <dgm:pt modelId="{3FCA31A0-BAFE-459C-B36F-FDF6D6F7CCFD}" type="parTrans" cxnId="{6050AB55-CB7A-488B-9310-F318B8707455}">
      <dgm:prSet/>
      <dgm:spPr/>
      <dgm:t>
        <a:bodyPr/>
        <a:lstStyle/>
        <a:p>
          <a:endParaRPr lang="en-US"/>
        </a:p>
      </dgm:t>
    </dgm:pt>
    <dgm:pt modelId="{61643DB7-A06F-46D2-AB21-48BE2ABE7AE8}" type="sibTrans" cxnId="{6050AB55-CB7A-488B-9310-F318B8707455}">
      <dgm:prSet/>
      <dgm:spPr/>
      <dgm:t>
        <a:bodyPr/>
        <a:lstStyle/>
        <a:p>
          <a:endParaRPr lang="en-US"/>
        </a:p>
      </dgm:t>
    </dgm:pt>
    <dgm:pt modelId="{D0D02C82-50D2-45A0-B2C9-A50319304871}">
      <dgm:prSet phldrT="[Text]"/>
      <dgm:spPr/>
      <dgm:t>
        <a:bodyPr/>
        <a:lstStyle/>
        <a:p>
          <a:r>
            <a:rPr lang="en-US" dirty="0" smtClean="0"/>
            <a:t>Cooked meat stays fresh for 4 days in the fridge</a:t>
          </a:r>
          <a:endParaRPr lang="en-US" dirty="0"/>
        </a:p>
      </dgm:t>
    </dgm:pt>
    <dgm:pt modelId="{D488FC6B-7FB9-4EA4-8FC4-822B5B412DB3}" type="parTrans" cxnId="{EE6A405A-A0A8-4C62-881A-8E83BA04665E}">
      <dgm:prSet/>
      <dgm:spPr/>
      <dgm:t>
        <a:bodyPr/>
        <a:lstStyle/>
        <a:p>
          <a:endParaRPr lang="en-US"/>
        </a:p>
      </dgm:t>
    </dgm:pt>
    <dgm:pt modelId="{266DDE29-0308-40ED-A556-0BD23C3F4BF9}" type="sibTrans" cxnId="{EE6A405A-A0A8-4C62-881A-8E83BA04665E}">
      <dgm:prSet/>
      <dgm:spPr/>
      <dgm:t>
        <a:bodyPr/>
        <a:lstStyle/>
        <a:p>
          <a:endParaRPr lang="en-US"/>
        </a:p>
      </dgm:t>
    </dgm:pt>
    <dgm:pt modelId="{6722341E-1E4F-421F-95C5-0D108946D769}">
      <dgm:prSet phldrT="[Text]"/>
      <dgm:spPr/>
      <dgm:t>
        <a:bodyPr/>
        <a:lstStyle/>
        <a:p>
          <a:r>
            <a:rPr lang="en-US" dirty="0" smtClean="0"/>
            <a:t>Make your own “frozen dinner”</a:t>
          </a:r>
          <a:endParaRPr lang="en-US" dirty="0"/>
        </a:p>
      </dgm:t>
    </dgm:pt>
    <dgm:pt modelId="{DB7BEA4E-6019-4176-B32A-C98A5659540A}" type="parTrans" cxnId="{4E3E0268-2A0F-4421-B040-00C4F1183157}">
      <dgm:prSet/>
      <dgm:spPr/>
      <dgm:t>
        <a:bodyPr/>
        <a:lstStyle/>
        <a:p>
          <a:endParaRPr lang="en-US"/>
        </a:p>
      </dgm:t>
    </dgm:pt>
    <dgm:pt modelId="{B4546AF8-0B1B-4A25-A2B5-AAE1297B93F2}" type="sibTrans" cxnId="{4E3E0268-2A0F-4421-B040-00C4F1183157}">
      <dgm:prSet/>
      <dgm:spPr/>
      <dgm:t>
        <a:bodyPr/>
        <a:lstStyle/>
        <a:p>
          <a:endParaRPr lang="en-US"/>
        </a:p>
      </dgm:t>
    </dgm:pt>
    <dgm:pt modelId="{C4FD9329-86FE-476C-98A6-F7FDA9B2AFDC}">
      <dgm:prSet/>
      <dgm:spPr/>
      <dgm:t>
        <a:bodyPr/>
        <a:lstStyle/>
        <a:p>
          <a:r>
            <a:rPr lang="en-US" dirty="0" smtClean="0"/>
            <a:t>Cook extra brown rice for other recipes</a:t>
          </a:r>
          <a:endParaRPr lang="en-US" dirty="0"/>
        </a:p>
      </dgm:t>
    </dgm:pt>
    <dgm:pt modelId="{A9E74A50-FDEB-43C9-8690-CE5E4E30FD13}" type="parTrans" cxnId="{C5210A46-E91C-411B-AE85-6803F75A3C76}">
      <dgm:prSet/>
      <dgm:spPr/>
      <dgm:t>
        <a:bodyPr/>
        <a:lstStyle/>
        <a:p>
          <a:endParaRPr lang="en-US"/>
        </a:p>
      </dgm:t>
    </dgm:pt>
    <dgm:pt modelId="{9EC7E15C-6099-48B5-AC89-4FDCFE52AC4B}" type="sibTrans" cxnId="{C5210A46-E91C-411B-AE85-6803F75A3C76}">
      <dgm:prSet/>
      <dgm:spPr/>
      <dgm:t>
        <a:bodyPr/>
        <a:lstStyle/>
        <a:p>
          <a:endParaRPr lang="en-US"/>
        </a:p>
      </dgm:t>
    </dgm:pt>
    <dgm:pt modelId="{BD395EEB-5465-466B-8401-78B939B2DA6A}">
      <dgm:prSet/>
      <dgm:spPr/>
      <dgm:t>
        <a:bodyPr/>
        <a:lstStyle/>
        <a:p>
          <a:r>
            <a:rPr lang="en-US" dirty="0" smtClean="0"/>
            <a:t>Marinate for days in advance</a:t>
          </a:r>
          <a:endParaRPr lang="en-US" dirty="0"/>
        </a:p>
      </dgm:t>
    </dgm:pt>
    <dgm:pt modelId="{49A5D7BC-46D9-496B-9713-98ACB4AE7199}" type="parTrans" cxnId="{A1817BBC-3DE1-4328-8FF2-AF79B7718DD2}">
      <dgm:prSet/>
      <dgm:spPr/>
      <dgm:t>
        <a:bodyPr/>
        <a:lstStyle/>
        <a:p>
          <a:endParaRPr lang="en-US"/>
        </a:p>
      </dgm:t>
    </dgm:pt>
    <dgm:pt modelId="{A166A710-E4D0-4EF7-93EB-4101C9B0C343}" type="sibTrans" cxnId="{A1817BBC-3DE1-4328-8FF2-AF79B7718DD2}">
      <dgm:prSet/>
      <dgm:spPr/>
      <dgm:t>
        <a:bodyPr/>
        <a:lstStyle/>
        <a:p>
          <a:endParaRPr lang="en-US"/>
        </a:p>
      </dgm:t>
    </dgm:pt>
    <dgm:pt modelId="{BBA04AC3-14C0-4085-A077-A847D7569815}" type="pres">
      <dgm:prSet presAssocID="{EAC12684-971C-4518-8A5A-7C4EAEFC5D8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7DB33C-F9E5-459F-ABE5-51FE0A129E0F}" type="pres">
      <dgm:prSet presAssocID="{9DF6F9E3-B655-48FA-9F31-C80FD3F937C1}" presName="composite" presStyleCnt="0"/>
      <dgm:spPr/>
    </dgm:pt>
    <dgm:pt modelId="{04E63B18-E7A0-4CA6-8BB7-48F4A9EA76D5}" type="pres">
      <dgm:prSet presAssocID="{9DF6F9E3-B655-48FA-9F31-C80FD3F937C1}" presName="rect1" presStyleLbl="b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46D1895-9A23-435F-A2FB-C04B06899059}" type="pres">
      <dgm:prSet presAssocID="{9DF6F9E3-B655-48FA-9F31-C80FD3F937C1}" presName="wedgeRectCallout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906385-C9FA-45CF-A124-8889F828BF6A}" type="pres">
      <dgm:prSet presAssocID="{61643DB7-A06F-46D2-AB21-48BE2ABE7AE8}" presName="sibTrans" presStyleCnt="0"/>
      <dgm:spPr/>
    </dgm:pt>
    <dgm:pt modelId="{4DA65167-F352-42C7-9A03-FFAB60D142B2}" type="pres">
      <dgm:prSet presAssocID="{D0D02C82-50D2-45A0-B2C9-A50319304871}" presName="composite" presStyleCnt="0"/>
      <dgm:spPr/>
    </dgm:pt>
    <dgm:pt modelId="{0CCB524E-88F2-4D48-B33F-709088AE540B}" type="pres">
      <dgm:prSet presAssocID="{D0D02C82-50D2-45A0-B2C9-A50319304871}" presName="rect1" presStyleLbl="b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AAF749F-DEEB-4B58-AF58-D4EE099E013A}" type="pres">
      <dgm:prSet presAssocID="{D0D02C82-50D2-45A0-B2C9-A50319304871}" presName="wedgeRectCallout1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877E7D-AB54-4CFB-92AB-985A36E29971}" type="pres">
      <dgm:prSet presAssocID="{266DDE29-0308-40ED-A556-0BD23C3F4BF9}" presName="sibTrans" presStyleCnt="0"/>
      <dgm:spPr/>
    </dgm:pt>
    <dgm:pt modelId="{B5598C23-44F8-4A52-B610-01BB549CF4A4}" type="pres">
      <dgm:prSet presAssocID="{6722341E-1E4F-421F-95C5-0D108946D769}" presName="composite" presStyleCnt="0"/>
      <dgm:spPr/>
    </dgm:pt>
    <dgm:pt modelId="{11D6E24C-4E84-4507-BEA9-B7BE784683F5}" type="pres">
      <dgm:prSet presAssocID="{6722341E-1E4F-421F-95C5-0D108946D769}" presName="rect1" presStyleLbl="b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EB66E03-A8A3-4860-B23A-92F5D773A3B7}" type="pres">
      <dgm:prSet presAssocID="{6722341E-1E4F-421F-95C5-0D108946D769}" presName="wedgeRectCallout1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B32367-B664-4B5A-AA0C-3A484FCC6213}" type="pres">
      <dgm:prSet presAssocID="{B4546AF8-0B1B-4A25-A2B5-AAE1297B93F2}" presName="sibTrans" presStyleCnt="0"/>
      <dgm:spPr/>
    </dgm:pt>
    <dgm:pt modelId="{8121466E-ECB0-4FA2-B6D3-9E499A6C5AF0}" type="pres">
      <dgm:prSet presAssocID="{C4FD9329-86FE-476C-98A6-F7FDA9B2AFDC}" presName="composite" presStyleCnt="0"/>
      <dgm:spPr/>
    </dgm:pt>
    <dgm:pt modelId="{EE3122E7-B9FE-40D0-9E3D-403FE85F45F8}" type="pres">
      <dgm:prSet presAssocID="{C4FD9329-86FE-476C-98A6-F7FDA9B2AFDC}" presName="rect1" presStyleLbl="b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49B43A51-4F49-4962-B2B3-8E8CD02A758F}" type="pres">
      <dgm:prSet presAssocID="{C4FD9329-86FE-476C-98A6-F7FDA9B2AFDC}" presName="wedgeRectCallout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B4D6A7-64BB-4D6F-A74A-02EDBE0C4969}" type="pres">
      <dgm:prSet presAssocID="{9EC7E15C-6099-48B5-AC89-4FDCFE52AC4B}" presName="sibTrans" presStyleCnt="0"/>
      <dgm:spPr/>
    </dgm:pt>
    <dgm:pt modelId="{CE9F003C-473D-4722-B9DD-A59DBAE05988}" type="pres">
      <dgm:prSet presAssocID="{BD395EEB-5465-466B-8401-78B939B2DA6A}" presName="composite" presStyleCnt="0"/>
      <dgm:spPr/>
    </dgm:pt>
    <dgm:pt modelId="{9081F1DE-258E-4A7E-8FE5-02CCBC45135D}" type="pres">
      <dgm:prSet presAssocID="{BD395EEB-5465-466B-8401-78B939B2DA6A}" presName="rect1" presStyleLbl="b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A7950A98-B375-4177-BDF1-5707AE0DDA01}" type="pres">
      <dgm:prSet presAssocID="{BD395EEB-5465-466B-8401-78B939B2DA6A}" presName="wedgeRectCallout1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464A5B7-F401-43F5-95A0-863D4FE969DE}" type="presOf" srcId="{BD395EEB-5465-466B-8401-78B939B2DA6A}" destId="{A7950A98-B375-4177-BDF1-5707AE0DDA01}" srcOrd="0" destOrd="0" presId="urn:microsoft.com/office/officeart/2008/layout/BendingPictureCaptionList"/>
    <dgm:cxn modelId="{6DD78126-0F8D-4863-83EE-33549B1DEDEE}" type="presOf" srcId="{C4FD9329-86FE-476C-98A6-F7FDA9B2AFDC}" destId="{49B43A51-4F49-4962-B2B3-8E8CD02A758F}" srcOrd="0" destOrd="0" presId="urn:microsoft.com/office/officeart/2008/layout/BendingPictureCaptionList"/>
    <dgm:cxn modelId="{EE6A405A-A0A8-4C62-881A-8E83BA04665E}" srcId="{EAC12684-971C-4518-8A5A-7C4EAEFC5D81}" destId="{D0D02C82-50D2-45A0-B2C9-A50319304871}" srcOrd="1" destOrd="0" parTransId="{D488FC6B-7FB9-4EA4-8FC4-822B5B412DB3}" sibTransId="{266DDE29-0308-40ED-A556-0BD23C3F4BF9}"/>
    <dgm:cxn modelId="{C25BCB38-9F8C-42CB-A24B-AE045FA852EE}" type="presOf" srcId="{6722341E-1E4F-421F-95C5-0D108946D769}" destId="{EEB66E03-A8A3-4860-B23A-92F5D773A3B7}" srcOrd="0" destOrd="0" presId="urn:microsoft.com/office/officeart/2008/layout/BendingPictureCaptionList"/>
    <dgm:cxn modelId="{A1817BBC-3DE1-4328-8FF2-AF79B7718DD2}" srcId="{EAC12684-971C-4518-8A5A-7C4EAEFC5D81}" destId="{BD395EEB-5465-466B-8401-78B939B2DA6A}" srcOrd="4" destOrd="0" parTransId="{49A5D7BC-46D9-496B-9713-98ACB4AE7199}" sibTransId="{A166A710-E4D0-4EF7-93EB-4101C9B0C343}"/>
    <dgm:cxn modelId="{C5210A46-E91C-411B-AE85-6803F75A3C76}" srcId="{EAC12684-971C-4518-8A5A-7C4EAEFC5D81}" destId="{C4FD9329-86FE-476C-98A6-F7FDA9B2AFDC}" srcOrd="3" destOrd="0" parTransId="{A9E74A50-FDEB-43C9-8690-CE5E4E30FD13}" sibTransId="{9EC7E15C-6099-48B5-AC89-4FDCFE52AC4B}"/>
    <dgm:cxn modelId="{6050AB55-CB7A-488B-9310-F318B8707455}" srcId="{EAC12684-971C-4518-8A5A-7C4EAEFC5D81}" destId="{9DF6F9E3-B655-48FA-9F31-C80FD3F937C1}" srcOrd="0" destOrd="0" parTransId="{3FCA31A0-BAFE-459C-B36F-FDF6D6F7CCFD}" sibTransId="{61643DB7-A06F-46D2-AB21-48BE2ABE7AE8}"/>
    <dgm:cxn modelId="{4E3E0268-2A0F-4421-B040-00C4F1183157}" srcId="{EAC12684-971C-4518-8A5A-7C4EAEFC5D81}" destId="{6722341E-1E4F-421F-95C5-0D108946D769}" srcOrd="2" destOrd="0" parTransId="{DB7BEA4E-6019-4176-B32A-C98A5659540A}" sibTransId="{B4546AF8-0B1B-4A25-A2B5-AAE1297B93F2}"/>
    <dgm:cxn modelId="{0621AF48-B82A-409B-83BE-086D0D8FA321}" type="presOf" srcId="{9DF6F9E3-B655-48FA-9F31-C80FD3F937C1}" destId="{946D1895-9A23-435F-A2FB-C04B06899059}" srcOrd="0" destOrd="0" presId="urn:microsoft.com/office/officeart/2008/layout/BendingPictureCaptionList"/>
    <dgm:cxn modelId="{90D9BFE7-8C48-4FA9-AF59-3EA900C34554}" type="presOf" srcId="{D0D02C82-50D2-45A0-B2C9-A50319304871}" destId="{9AAF749F-DEEB-4B58-AF58-D4EE099E013A}" srcOrd="0" destOrd="0" presId="urn:microsoft.com/office/officeart/2008/layout/BendingPictureCaptionList"/>
    <dgm:cxn modelId="{5D532588-A671-4EF8-B716-CA26B684D403}" type="presOf" srcId="{EAC12684-971C-4518-8A5A-7C4EAEFC5D81}" destId="{BBA04AC3-14C0-4085-A077-A847D7569815}" srcOrd="0" destOrd="0" presId="urn:microsoft.com/office/officeart/2008/layout/BendingPictureCaptionList"/>
    <dgm:cxn modelId="{CA8220A2-5A57-4D6E-96B2-F09B0E137F0F}" type="presParOf" srcId="{BBA04AC3-14C0-4085-A077-A847D7569815}" destId="{5B7DB33C-F9E5-459F-ABE5-51FE0A129E0F}" srcOrd="0" destOrd="0" presId="urn:microsoft.com/office/officeart/2008/layout/BendingPictureCaptionList"/>
    <dgm:cxn modelId="{982766E3-1218-4C24-B92F-73EDD68E3E8F}" type="presParOf" srcId="{5B7DB33C-F9E5-459F-ABE5-51FE0A129E0F}" destId="{04E63B18-E7A0-4CA6-8BB7-48F4A9EA76D5}" srcOrd="0" destOrd="0" presId="urn:microsoft.com/office/officeart/2008/layout/BendingPictureCaptionList"/>
    <dgm:cxn modelId="{6C4D38AB-C009-46D7-871E-DD9E4BF98B75}" type="presParOf" srcId="{5B7DB33C-F9E5-459F-ABE5-51FE0A129E0F}" destId="{946D1895-9A23-435F-A2FB-C04B06899059}" srcOrd="1" destOrd="0" presId="urn:microsoft.com/office/officeart/2008/layout/BendingPictureCaptionList"/>
    <dgm:cxn modelId="{9BE3596F-8E6C-4C10-A192-899F9C79EB31}" type="presParOf" srcId="{BBA04AC3-14C0-4085-A077-A847D7569815}" destId="{4E906385-C9FA-45CF-A124-8889F828BF6A}" srcOrd="1" destOrd="0" presId="urn:microsoft.com/office/officeart/2008/layout/BendingPictureCaptionList"/>
    <dgm:cxn modelId="{30720AF2-4BCE-4300-B674-D73AC9D996D5}" type="presParOf" srcId="{BBA04AC3-14C0-4085-A077-A847D7569815}" destId="{4DA65167-F352-42C7-9A03-FFAB60D142B2}" srcOrd="2" destOrd="0" presId="urn:microsoft.com/office/officeart/2008/layout/BendingPictureCaptionList"/>
    <dgm:cxn modelId="{153132D8-15C3-458E-A439-66B5BEBC1F23}" type="presParOf" srcId="{4DA65167-F352-42C7-9A03-FFAB60D142B2}" destId="{0CCB524E-88F2-4D48-B33F-709088AE540B}" srcOrd="0" destOrd="0" presId="urn:microsoft.com/office/officeart/2008/layout/BendingPictureCaptionList"/>
    <dgm:cxn modelId="{BD7047F9-E874-4829-A842-F03383C6465F}" type="presParOf" srcId="{4DA65167-F352-42C7-9A03-FFAB60D142B2}" destId="{9AAF749F-DEEB-4B58-AF58-D4EE099E013A}" srcOrd="1" destOrd="0" presId="urn:microsoft.com/office/officeart/2008/layout/BendingPictureCaptionList"/>
    <dgm:cxn modelId="{10A5A907-85F7-4DC3-9758-4C026EE0A896}" type="presParOf" srcId="{BBA04AC3-14C0-4085-A077-A847D7569815}" destId="{F5877E7D-AB54-4CFB-92AB-985A36E29971}" srcOrd="3" destOrd="0" presId="urn:microsoft.com/office/officeart/2008/layout/BendingPictureCaptionList"/>
    <dgm:cxn modelId="{45F7EBA3-B95B-4C57-BEAF-F784B1BC61FA}" type="presParOf" srcId="{BBA04AC3-14C0-4085-A077-A847D7569815}" destId="{B5598C23-44F8-4A52-B610-01BB549CF4A4}" srcOrd="4" destOrd="0" presId="urn:microsoft.com/office/officeart/2008/layout/BendingPictureCaptionList"/>
    <dgm:cxn modelId="{29364185-47E3-4D26-980E-15B1786101D3}" type="presParOf" srcId="{B5598C23-44F8-4A52-B610-01BB549CF4A4}" destId="{11D6E24C-4E84-4507-BEA9-B7BE784683F5}" srcOrd="0" destOrd="0" presId="urn:microsoft.com/office/officeart/2008/layout/BendingPictureCaptionList"/>
    <dgm:cxn modelId="{363C90F3-6CA2-4F32-839C-0F32B904BBD5}" type="presParOf" srcId="{B5598C23-44F8-4A52-B610-01BB549CF4A4}" destId="{EEB66E03-A8A3-4860-B23A-92F5D773A3B7}" srcOrd="1" destOrd="0" presId="urn:microsoft.com/office/officeart/2008/layout/BendingPictureCaptionList"/>
    <dgm:cxn modelId="{5E628713-B0F9-4EC1-AB67-E598E84E370E}" type="presParOf" srcId="{BBA04AC3-14C0-4085-A077-A847D7569815}" destId="{45B32367-B664-4B5A-AA0C-3A484FCC6213}" srcOrd="5" destOrd="0" presId="urn:microsoft.com/office/officeart/2008/layout/BendingPictureCaptionList"/>
    <dgm:cxn modelId="{23CD4B69-BEF1-4B09-8923-28A7E0EB30FC}" type="presParOf" srcId="{BBA04AC3-14C0-4085-A077-A847D7569815}" destId="{8121466E-ECB0-4FA2-B6D3-9E499A6C5AF0}" srcOrd="6" destOrd="0" presId="urn:microsoft.com/office/officeart/2008/layout/BendingPictureCaptionList"/>
    <dgm:cxn modelId="{6C56E34B-3CE3-4081-A36C-522258CD8432}" type="presParOf" srcId="{8121466E-ECB0-4FA2-B6D3-9E499A6C5AF0}" destId="{EE3122E7-B9FE-40D0-9E3D-403FE85F45F8}" srcOrd="0" destOrd="0" presId="urn:microsoft.com/office/officeart/2008/layout/BendingPictureCaptionList"/>
    <dgm:cxn modelId="{35DB4FF0-371A-4D8C-8396-825D7150B700}" type="presParOf" srcId="{8121466E-ECB0-4FA2-B6D3-9E499A6C5AF0}" destId="{49B43A51-4F49-4962-B2B3-8E8CD02A758F}" srcOrd="1" destOrd="0" presId="urn:microsoft.com/office/officeart/2008/layout/BendingPictureCaptionList"/>
    <dgm:cxn modelId="{8C7E43CD-617E-403A-A306-36D01AFF1F1D}" type="presParOf" srcId="{BBA04AC3-14C0-4085-A077-A847D7569815}" destId="{40B4D6A7-64BB-4D6F-A74A-02EDBE0C4969}" srcOrd="7" destOrd="0" presId="urn:microsoft.com/office/officeart/2008/layout/BendingPictureCaptionList"/>
    <dgm:cxn modelId="{A36B0CC8-BDC4-4F97-AA81-B10DF34E60E7}" type="presParOf" srcId="{BBA04AC3-14C0-4085-A077-A847D7569815}" destId="{CE9F003C-473D-4722-B9DD-A59DBAE05988}" srcOrd="8" destOrd="0" presId="urn:microsoft.com/office/officeart/2008/layout/BendingPictureCaptionList"/>
    <dgm:cxn modelId="{8DC280E2-E8EF-42B8-AE2A-1F3E3E695A60}" type="presParOf" srcId="{CE9F003C-473D-4722-B9DD-A59DBAE05988}" destId="{9081F1DE-258E-4A7E-8FE5-02CCBC45135D}" srcOrd="0" destOrd="0" presId="urn:microsoft.com/office/officeart/2008/layout/BendingPictureCaptionList"/>
    <dgm:cxn modelId="{1B4BBFC6-E86E-4154-8088-24D3CB192511}" type="presParOf" srcId="{CE9F003C-473D-4722-B9DD-A59DBAE05988}" destId="{A7950A98-B375-4177-BDF1-5707AE0DDA0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E71197D-3EB0-475A-8629-449CB2DC42C1}" type="doc">
      <dgm:prSet loTypeId="urn:microsoft.com/office/officeart/2005/8/layout/funnel1" loCatId="relationship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044027D-02F3-4DDE-90AF-91731C3BD57C}">
      <dgm:prSet phldrT="[Text]" custT="1"/>
      <dgm:spPr/>
      <dgm:t>
        <a:bodyPr/>
        <a:lstStyle/>
        <a:p>
          <a:r>
            <a:rPr lang="en-US" sz="1600" dirty="0" smtClean="0">
              <a:solidFill>
                <a:srgbClr val="C00000"/>
              </a:solidFill>
            </a:rPr>
            <a:t>Sherry or wine vinegar</a:t>
          </a:r>
          <a:endParaRPr lang="en-US" sz="1600" dirty="0">
            <a:solidFill>
              <a:srgbClr val="C00000"/>
            </a:solidFill>
          </a:endParaRPr>
        </a:p>
      </dgm:t>
    </dgm:pt>
    <dgm:pt modelId="{CB6C2544-4036-4B94-8C7A-D24F9FCC0EAA}" type="parTrans" cxnId="{3C1F9CC7-6DD1-440B-8480-7C48F7B141A5}">
      <dgm:prSet/>
      <dgm:spPr/>
      <dgm:t>
        <a:bodyPr/>
        <a:lstStyle/>
        <a:p>
          <a:endParaRPr lang="en-US"/>
        </a:p>
      </dgm:t>
    </dgm:pt>
    <dgm:pt modelId="{613CA5C7-A15B-4DEE-BA5E-A79A520C43A6}" type="sibTrans" cxnId="{3C1F9CC7-6DD1-440B-8480-7C48F7B141A5}">
      <dgm:prSet/>
      <dgm:spPr/>
      <dgm:t>
        <a:bodyPr/>
        <a:lstStyle/>
        <a:p>
          <a:endParaRPr lang="en-US"/>
        </a:p>
      </dgm:t>
    </dgm:pt>
    <dgm:pt modelId="{B7E54939-0C1E-4710-8C02-F1856BF3E811}">
      <dgm:prSet phldrT="[Text]" custT="1"/>
      <dgm:spPr/>
      <dgm:t>
        <a:bodyPr/>
        <a:lstStyle/>
        <a:p>
          <a:r>
            <a:rPr lang="en-US" sz="1600" dirty="0" smtClean="0">
              <a:solidFill>
                <a:srgbClr val="C00000"/>
              </a:solidFill>
            </a:rPr>
            <a:t>Low-sodium soy sauce</a:t>
          </a:r>
          <a:endParaRPr lang="en-US" sz="1600" dirty="0">
            <a:solidFill>
              <a:srgbClr val="C00000"/>
            </a:solidFill>
          </a:endParaRPr>
        </a:p>
      </dgm:t>
    </dgm:pt>
    <dgm:pt modelId="{4D1340B3-625D-4147-BC42-C5AC49109D3F}" type="parTrans" cxnId="{93B24E70-A363-42DF-9B95-86470EC92085}">
      <dgm:prSet/>
      <dgm:spPr/>
      <dgm:t>
        <a:bodyPr/>
        <a:lstStyle/>
        <a:p>
          <a:endParaRPr lang="en-US"/>
        </a:p>
      </dgm:t>
    </dgm:pt>
    <dgm:pt modelId="{23E8C7CF-B777-4D0A-9121-67560936E52D}" type="sibTrans" cxnId="{93B24E70-A363-42DF-9B95-86470EC92085}">
      <dgm:prSet/>
      <dgm:spPr/>
      <dgm:t>
        <a:bodyPr/>
        <a:lstStyle/>
        <a:p>
          <a:endParaRPr lang="en-US"/>
        </a:p>
      </dgm:t>
    </dgm:pt>
    <dgm:pt modelId="{4688B1EE-2538-4E19-914A-FBC2FA18E8E4}">
      <dgm:prSet phldrT="[Text]"/>
      <dgm:spPr/>
      <dgm:t>
        <a:bodyPr/>
        <a:lstStyle/>
        <a:p>
          <a:r>
            <a:rPr lang="en-US" dirty="0" smtClean="0">
              <a:solidFill>
                <a:srgbClr val="C00000"/>
              </a:solidFill>
            </a:rPr>
            <a:t>Ginger, garlic</a:t>
          </a:r>
          <a:endParaRPr lang="en-US" dirty="0">
            <a:solidFill>
              <a:srgbClr val="C00000"/>
            </a:solidFill>
          </a:endParaRPr>
        </a:p>
      </dgm:t>
    </dgm:pt>
    <dgm:pt modelId="{C98CC018-92A9-4F5E-AAE7-B7F4B3F5BEF2}" type="parTrans" cxnId="{4105932B-FFFE-4C31-91BA-B5A39B8B17F3}">
      <dgm:prSet/>
      <dgm:spPr/>
      <dgm:t>
        <a:bodyPr/>
        <a:lstStyle/>
        <a:p>
          <a:endParaRPr lang="en-US"/>
        </a:p>
      </dgm:t>
    </dgm:pt>
    <dgm:pt modelId="{E702ED83-5355-4A4E-967D-192915788D38}" type="sibTrans" cxnId="{4105932B-FFFE-4C31-91BA-B5A39B8B17F3}">
      <dgm:prSet/>
      <dgm:spPr/>
      <dgm:t>
        <a:bodyPr/>
        <a:lstStyle/>
        <a:p>
          <a:endParaRPr lang="en-US"/>
        </a:p>
      </dgm:t>
    </dgm:pt>
    <dgm:pt modelId="{C2978EB4-58FB-45AD-AE2A-C93FF9DE1493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7FC58C53-9D63-4F69-912E-A1FD93DD3A36}" type="parTrans" cxnId="{C4D42768-E38E-4BFD-BE5A-9791E2A44AF4}">
      <dgm:prSet/>
      <dgm:spPr/>
      <dgm:t>
        <a:bodyPr/>
        <a:lstStyle/>
        <a:p>
          <a:endParaRPr lang="en-US"/>
        </a:p>
      </dgm:t>
    </dgm:pt>
    <dgm:pt modelId="{23E28AAB-2D74-4711-B50C-B87A8770EFD7}" type="sibTrans" cxnId="{C4D42768-E38E-4BFD-BE5A-9791E2A44AF4}">
      <dgm:prSet/>
      <dgm:spPr/>
      <dgm:t>
        <a:bodyPr/>
        <a:lstStyle/>
        <a:p>
          <a:endParaRPr lang="en-US"/>
        </a:p>
      </dgm:t>
    </dgm:pt>
    <dgm:pt modelId="{E0DE1660-A229-4963-8D12-96B6FA779D04}" type="pres">
      <dgm:prSet presAssocID="{0E71197D-3EB0-475A-8629-449CB2DC42C1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B13C68-FADE-4811-B2F9-C91057A57080}" type="pres">
      <dgm:prSet presAssocID="{0E71197D-3EB0-475A-8629-449CB2DC42C1}" presName="ellipse" presStyleLbl="trBgShp" presStyleIdx="0" presStyleCnt="1" custLinFactNeighborX="2292" custLinFactNeighborY="12148"/>
      <dgm:spPr/>
    </dgm:pt>
    <dgm:pt modelId="{A6F3B734-3346-40CB-B57B-D9562F712040}" type="pres">
      <dgm:prSet presAssocID="{0E71197D-3EB0-475A-8629-449CB2DC42C1}" presName="arrow1" presStyleLbl="fgShp" presStyleIdx="0" presStyleCnt="1" custLinFactNeighborX="5848" custLinFactNeighborY="-41121"/>
      <dgm:spPr/>
    </dgm:pt>
    <dgm:pt modelId="{483E64B2-75A5-4C79-A7E9-48CADD0C5B7F}" type="pres">
      <dgm:prSet presAssocID="{0E71197D-3EB0-475A-8629-449CB2DC42C1}" presName="rectangle" presStyleLbl="revTx" presStyleIdx="0" presStyleCnt="1" custScaleX="116511" custScaleY="284874" custLinFactNeighborX="0" custLinFactNeighborY="952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8EA3EB-0B6A-4C2F-A8BE-45BF496E309D}" type="pres">
      <dgm:prSet presAssocID="{B7E54939-0C1E-4710-8C02-F1856BF3E811}" presName="item1" presStyleLbl="node1" presStyleIdx="0" presStyleCnt="3" custScaleX="113899" custScaleY="105708" custLinFactNeighborX="6500" custLinFactNeighborY="-158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74D885-ADEF-464D-B7FF-C11A352F1219}" type="pres">
      <dgm:prSet presAssocID="{4688B1EE-2538-4E19-914A-FBC2FA18E8E4}" presName="item2" presStyleLbl="node1" presStyleIdx="1" presStyleCnt="3" custScaleX="140816" custScaleY="138036" custLinFactNeighborX="7690" custLinFactNeighborY="-367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56948A-B26A-430A-ABA3-5C76BBA28F1D}" type="pres">
      <dgm:prSet presAssocID="{C2978EB4-58FB-45AD-AE2A-C93FF9DE1493}" presName="item3" presStyleLbl="node1" presStyleIdx="2" presStyleCnt="3" custScaleX="151298" custScaleY="140688" custLinFactNeighborX="24375" custLinFactNeighborY="-587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877A39-0D7D-4400-B888-AFB599964807}" type="pres">
      <dgm:prSet presAssocID="{0E71197D-3EB0-475A-8629-449CB2DC42C1}" presName="funnel" presStyleLbl="trAlignAcc1" presStyleIdx="0" presStyleCnt="1" custScaleX="111663" custScaleY="121866" custLinFactNeighborX="67" custLinFactNeighborY="-19125"/>
      <dgm:spPr/>
    </dgm:pt>
  </dgm:ptLst>
  <dgm:cxnLst>
    <dgm:cxn modelId="{00004E9C-AC2D-4632-A2EF-AC0B6FB480E7}" type="presOf" srcId="{4688B1EE-2538-4E19-914A-FBC2FA18E8E4}" destId="{B08EA3EB-0B6A-4C2F-A8BE-45BF496E309D}" srcOrd="0" destOrd="0" presId="urn:microsoft.com/office/officeart/2005/8/layout/funnel1"/>
    <dgm:cxn modelId="{3C1F9CC7-6DD1-440B-8480-7C48F7B141A5}" srcId="{0E71197D-3EB0-475A-8629-449CB2DC42C1}" destId="{6044027D-02F3-4DDE-90AF-91731C3BD57C}" srcOrd="0" destOrd="0" parTransId="{CB6C2544-4036-4B94-8C7A-D24F9FCC0EAA}" sibTransId="{613CA5C7-A15B-4DEE-BA5E-A79A520C43A6}"/>
    <dgm:cxn modelId="{AA49F032-F0AE-4CD2-B7E0-6F7DE707A995}" type="presOf" srcId="{0E71197D-3EB0-475A-8629-449CB2DC42C1}" destId="{E0DE1660-A229-4963-8D12-96B6FA779D04}" srcOrd="0" destOrd="0" presId="urn:microsoft.com/office/officeart/2005/8/layout/funnel1"/>
    <dgm:cxn modelId="{93B24E70-A363-42DF-9B95-86470EC92085}" srcId="{0E71197D-3EB0-475A-8629-449CB2DC42C1}" destId="{B7E54939-0C1E-4710-8C02-F1856BF3E811}" srcOrd="1" destOrd="0" parTransId="{4D1340B3-625D-4147-BC42-C5AC49109D3F}" sibTransId="{23E8C7CF-B777-4D0A-9121-67560936E52D}"/>
    <dgm:cxn modelId="{4105932B-FFFE-4C31-91BA-B5A39B8B17F3}" srcId="{0E71197D-3EB0-475A-8629-449CB2DC42C1}" destId="{4688B1EE-2538-4E19-914A-FBC2FA18E8E4}" srcOrd="2" destOrd="0" parTransId="{C98CC018-92A9-4F5E-AAE7-B7F4B3F5BEF2}" sibTransId="{E702ED83-5355-4A4E-967D-192915788D38}"/>
    <dgm:cxn modelId="{6338EC50-0220-42F3-ACEB-8EFD71D98AE8}" type="presOf" srcId="{B7E54939-0C1E-4710-8C02-F1856BF3E811}" destId="{4674D885-ADEF-464D-B7FF-C11A352F1219}" srcOrd="0" destOrd="0" presId="urn:microsoft.com/office/officeart/2005/8/layout/funnel1"/>
    <dgm:cxn modelId="{BE8ECC39-9156-4E88-BF66-481F6FA665B3}" type="presOf" srcId="{C2978EB4-58FB-45AD-AE2A-C93FF9DE1493}" destId="{483E64B2-75A5-4C79-A7E9-48CADD0C5B7F}" srcOrd="0" destOrd="0" presId="urn:microsoft.com/office/officeart/2005/8/layout/funnel1"/>
    <dgm:cxn modelId="{C4D42768-E38E-4BFD-BE5A-9791E2A44AF4}" srcId="{0E71197D-3EB0-475A-8629-449CB2DC42C1}" destId="{C2978EB4-58FB-45AD-AE2A-C93FF9DE1493}" srcOrd="3" destOrd="0" parTransId="{7FC58C53-9D63-4F69-912E-A1FD93DD3A36}" sibTransId="{23E28AAB-2D74-4711-B50C-B87A8770EFD7}"/>
    <dgm:cxn modelId="{A085BF5E-975E-4DB8-B1DC-01451BE988CD}" type="presOf" srcId="{6044027D-02F3-4DDE-90AF-91731C3BD57C}" destId="{4C56948A-B26A-430A-ABA3-5C76BBA28F1D}" srcOrd="0" destOrd="0" presId="urn:microsoft.com/office/officeart/2005/8/layout/funnel1"/>
    <dgm:cxn modelId="{25EC1E51-655A-4891-92F2-E9DB1C9B3340}" type="presParOf" srcId="{E0DE1660-A229-4963-8D12-96B6FA779D04}" destId="{EDB13C68-FADE-4811-B2F9-C91057A57080}" srcOrd="0" destOrd="0" presId="urn:microsoft.com/office/officeart/2005/8/layout/funnel1"/>
    <dgm:cxn modelId="{25D159FF-1FCC-4DF4-9A0F-E57AA2601B58}" type="presParOf" srcId="{E0DE1660-A229-4963-8D12-96B6FA779D04}" destId="{A6F3B734-3346-40CB-B57B-D9562F712040}" srcOrd="1" destOrd="0" presId="urn:microsoft.com/office/officeart/2005/8/layout/funnel1"/>
    <dgm:cxn modelId="{2E999300-E941-43B6-925E-C7139723A761}" type="presParOf" srcId="{E0DE1660-A229-4963-8D12-96B6FA779D04}" destId="{483E64B2-75A5-4C79-A7E9-48CADD0C5B7F}" srcOrd="2" destOrd="0" presId="urn:microsoft.com/office/officeart/2005/8/layout/funnel1"/>
    <dgm:cxn modelId="{A4312C19-888B-4AD7-A117-484F17A27238}" type="presParOf" srcId="{E0DE1660-A229-4963-8D12-96B6FA779D04}" destId="{B08EA3EB-0B6A-4C2F-A8BE-45BF496E309D}" srcOrd="3" destOrd="0" presId="urn:microsoft.com/office/officeart/2005/8/layout/funnel1"/>
    <dgm:cxn modelId="{9D0A8646-A36C-4CF5-A115-28359CE8001A}" type="presParOf" srcId="{E0DE1660-A229-4963-8D12-96B6FA779D04}" destId="{4674D885-ADEF-464D-B7FF-C11A352F1219}" srcOrd="4" destOrd="0" presId="urn:microsoft.com/office/officeart/2005/8/layout/funnel1"/>
    <dgm:cxn modelId="{A17AAA62-8D97-4191-B4FF-6A4E3D91C324}" type="presParOf" srcId="{E0DE1660-A229-4963-8D12-96B6FA779D04}" destId="{4C56948A-B26A-430A-ABA3-5C76BBA28F1D}" srcOrd="5" destOrd="0" presId="urn:microsoft.com/office/officeart/2005/8/layout/funnel1"/>
    <dgm:cxn modelId="{DCCCE0F0-A409-48AB-9499-66EC956870C9}" type="presParOf" srcId="{E0DE1660-A229-4963-8D12-96B6FA779D04}" destId="{A2877A39-0D7D-4400-B888-AFB599964807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8EC2064-66F7-4CF1-859E-A3896994D636}" type="doc">
      <dgm:prSet loTypeId="urn:microsoft.com/office/officeart/2005/8/layout/radial4" loCatId="relationship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F38F52A0-48CA-4D18-A44A-126DAD7BB884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5A2F80E8-2FAB-4414-AB05-61CD09EF63B3}" type="parTrans" cxnId="{72749C6B-560C-4563-8864-11C8F1964011}">
      <dgm:prSet/>
      <dgm:spPr/>
      <dgm:t>
        <a:bodyPr/>
        <a:lstStyle/>
        <a:p>
          <a:endParaRPr lang="en-US"/>
        </a:p>
      </dgm:t>
    </dgm:pt>
    <dgm:pt modelId="{F8E3703B-7BC8-4015-A81A-D6883CE88EA5}" type="sibTrans" cxnId="{72749C6B-560C-4563-8864-11C8F1964011}">
      <dgm:prSet/>
      <dgm:spPr/>
      <dgm:t>
        <a:bodyPr/>
        <a:lstStyle/>
        <a:p>
          <a:endParaRPr lang="en-US"/>
        </a:p>
      </dgm:t>
    </dgm:pt>
    <dgm:pt modelId="{436D13E8-9BB4-4D57-8210-2F737552DFA2}">
      <dgm:prSet phldrT="[Text]"/>
      <dgm:spPr/>
      <dgm:t>
        <a:bodyPr/>
        <a:lstStyle/>
        <a:p>
          <a:r>
            <a:rPr lang="en-US" dirty="0" err="1" smtClean="0"/>
            <a:t>Soyaki</a:t>
          </a:r>
          <a:r>
            <a:rPr lang="en-US" dirty="0" smtClean="0"/>
            <a:t> or teriyaki</a:t>
          </a:r>
          <a:endParaRPr lang="en-US" dirty="0"/>
        </a:p>
      </dgm:t>
    </dgm:pt>
    <dgm:pt modelId="{A4B333CE-2A1F-4FB5-8C69-7640A86F1A0E}" type="parTrans" cxnId="{BBBFCD3A-C531-4AA5-B95A-5B84B37C6B98}">
      <dgm:prSet/>
      <dgm:spPr/>
      <dgm:t>
        <a:bodyPr/>
        <a:lstStyle/>
        <a:p>
          <a:endParaRPr lang="en-US"/>
        </a:p>
      </dgm:t>
    </dgm:pt>
    <dgm:pt modelId="{44A369BC-E21D-4F1D-ABD6-60794FD2817E}" type="sibTrans" cxnId="{BBBFCD3A-C531-4AA5-B95A-5B84B37C6B98}">
      <dgm:prSet/>
      <dgm:spPr/>
      <dgm:t>
        <a:bodyPr/>
        <a:lstStyle/>
        <a:p>
          <a:endParaRPr lang="en-US"/>
        </a:p>
      </dgm:t>
    </dgm:pt>
    <dgm:pt modelId="{69D08F26-06D7-4DBA-9094-2CC3E280BE6A}">
      <dgm:prSet phldrT="[Text]"/>
      <dgm:spPr/>
      <dgm:t>
        <a:bodyPr/>
        <a:lstStyle/>
        <a:p>
          <a:r>
            <a:rPr lang="en-US" dirty="0" smtClean="0"/>
            <a:t>Brine:</a:t>
          </a:r>
        </a:p>
        <a:p>
          <a:r>
            <a:rPr lang="en-US" dirty="0" smtClean="0"/>
            <a:t>Water, sugar, salt, fresh herbs, lemon, orange, onion, garlic, celery, carrots</a:t>
          </a:r>
          <a:endParaRPr lang="en-US" dirty="0"/>
        </a:p>
      </dgm:t>
    </dgm:pt>
    <dgm:pt modelId="{27B4170C-EF7C-48E7-B955-C6A139E23E5A}" type="parTrans" cxnId="{567137AE-218C-44A0-805A-8955729FC602}">
      <dgm:prSet/>
      <dgm:spPr/>
      <dgm:t>
        <a:bodyPr/>
        <a:lstStyle/>
        <a:p>
          <a:endParaRPr lang="en-US"/>
        </a:p>
      </dgm:t>
    </dgm:pt>
    <dgm:pt modelId="{963E0CCF-4297-456A-A277-D7A7999917DB}" type="sibTrans" cxnId="{567137AE-218C-44A0-805A-8955729FC602}">
      <dgm:prSet/>
      <dgm:spPr/>
      <dgm:t>
        <a:bodyPr/>
        <a:lstStyle/>
        <a:p>
          <a:endParaRPr lang="en-US"/>
        </a:p>
      </dgm:t>
    </dgm:pt>
    <dgm:pt modelId="{046762F0-69CA-4DBD-947E-E103A9B97D73}">
      <dgm:prSet phldrT="[Text]"/>
      <dgm:spPr/>
      <dgm:t>
        <a:bodyPr/>
        <a:lstStyle/>
        <a:p>
          <a:r>
            <a:rPr lang="en-US" dirty="0" smtClean="0"/>
            <a:t>Lemon and wine</a:t>
          </a:r>
          <a:endParaRPr lang="en-US" dirty="0"/>
        </a:p>
      </dgm:t>
    </dgm:pt>
    <dgm:pt modelId="{E202C00A-D958-453B-86B3-83392C2F609A}" type="parTrans" cxnId="{F34578B2-FBDF-4708-9465-D5A6E71AFAED}">
      <dgm:prSet/>
      <dgm:spPr/>
      <dgm:t>
        <a:bodyPr/>
        <a:lstStyle/>
        <a:p>
          <a:endParaRPr lang="en-US"/>
        </a:p>
      </dgm:t>
    </dgm:pt>
    <dgm:pt modelId="{72B630BA-6128-4CB5-BF4B-B9010A4A3216}" type="sibTrans" cxnId="{F34578B2-FBDF-4708-9465-D5A6E71AFAED}">
      <dgm:prSet/>
      <dgm:spPr/>
      <dgm:t>
        <a:bodyPr/>
        <a:lstStyle/>
        <a:p>
          <a:endParaRPr lang="en-US"/>
        </a:p>
      </dgm:t>
    </dgm:pt>
    <dgm:pt modelId="{ABEDDD46-08CF-46CD-BD0A-C524E693D507}" type="pres">
      <dgm:prSet presAssocID="{D8EC2064-66F7-4CF1-859E-A3896994D63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E826B1E-DEB0-447B-B7A7-061AD623D9D6}" type="pres">
      <dgm:prSet presAssocID="{F38F52A0-48CA-4D18-A44A-126DAD7BB884}" presName="centerShape" presStyleLbl="node0" presStyleIdx="0" presStyleCnt="1" custScaleX="145843" custScaleY="142908" custLinFactNeighborX="-414" custLinFactNeighborY="8195"/>
      <dgm:spPr/>
      <dgm:t>
        <a:bodyPr/>
        <a:lstStyle/>
        <a:p>
          <a:endParaRPr lang="en-US"/>
        </a:p>
      </dgm:t>
    </dgm:pt>
    <dgm:pt modelId="{2C596A26-F7F2-4101-83A0-040F3A5AB545}" type="pres">
      <dgm:prSet presAssocID="{A4B333CE-2A1F-4FB5-8C69-7640A86F1A0E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83BFEFF4-44EF-4881-9925-0404B66AF736}" type="pres">
      <dgm:prSet presAssocID="{436D13E8-9BB4-4D57-8210-2F737552DFA2}" presName="node" presStyleLbl="node1" presStyleIdx="0" presStyleCnt="3" custScaleX="96725" custScaleY="96474" custRadScaleRad="111014" custRadScaleInc="89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A49221-CDAC-4894-9F50-4E5721B23786}" type="pres">
      <dgm:prSet presAssocID="{27B4170C-EF7C-48E7-B955-C6A139E23E5A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D326D222-66D4-4241-9ED1-0909B844FCCD}" type="pres">
      <dgm:prSet presAssocID="{69D08F26-06D7-4DBA-9094-2CC3E280BE6A}" presName="node" presStyleLbl="node1" presStyleIdx="1" presStyleCnt="3" custScaleX="140883" custScaleY="154790" custRadScaleRad="108433" custRadScaleInc="7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52B7E3-EE0F-49ED-AB3F-A470C046E865}" type="pres">
      <dgm:prSet presAssocID="{E202C00A-D958-453B-86B3-83392C2F609A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05FB7B0F-3DE4-426B-BA15-766E29F06D5E}" type="pres">
      <dgm:prSet presAssocID="{046762F0-69CA-4DBD-947E-E103A9B97D73}" presName="node" presStyleLbl="node1" presStyleIdx="2" presStyleCnt="3" custScaleX="89131" custScaleY="94317" custRadScaleRad="107667" custRadScaleInc="-75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7137AE-218C-44A0-805A-8955729FC602}" srcId="{F38F52A0-48CA-4D18-A44A-126DAD7BB884}" destId="{69D08F26-06D7-4DBA-9094-2CC3E280BE6A}" srcOrd="1" destOrd="0" parTransId="{27B4170C-EF7C-48E7-B955-C6A139E23E5A}" sibTransId="{963E0CCF-4297-456A-A277-D7A7999917DB}"/>
    <dgm:cxn modelId="{FAB484B8-09B0-4FE8-BCFC-100A107F715A}" type="presOf" srcId="{436D13E8-9BB4-4D57-8210-2F737552DFA2}" destId="{83BFEFF4-44EF-4881-9925-0404B66AF736}" srcOrd="0" destOrd="0" presId="urn:microsoft.com/office/officeart/2005/8/layout/radial4"/>
    <dgm:cxn modelId="{432C987B-45CE-4599-9738-FF98D17A7BAE}" type="presOf" srcId="{E202C00A-D958-453B-86B3-83392C2F609A}" destId="{4052B7E3-EE0F-49ED-AB3F-A470C046E865}" srcOrd="0" destOrd="0" presId="urn:microsoft.com/office/officeart/2005/8/layout/radial4"/>
    <dgm:cxn modelId="{C39D99E2-7005-445E-82DB-021E3F6208C6}" type="presOf" srcId="{D8EC2064-66F7-4CF1-859E-A3896994D636}" destId="{ABEDDD46-08CF-46CD-BD0A-C524E693D507}" srcOrd="0" destOrd="0" presId="urn:microsoft.com/office/officeart/2005/8/layout/radial4"/>
    <dgm:cxn modelId="{14CA9A1F-DD4E-43FE-99B0-2903DB50C3AA}" type="presOf" srcId="{A4B333CE-2A1F-4FB5-8C69-7640A86F1A0E}" destId="{2C596A26-F7F2-4101-83A0-040F3A5AB545}" srcOrd="0" destOrd="0" presId="urn:microsoft.com/office/officeart/2005/8/layout/radial4"/>
    <dgm:cxn modelId="{FAEC8CFA-D6B8-4A2F-A1AB-B25C1FBAFFA1}" type="presOf" srcId="{046762F0-69CA-4DBD-947E-E103A9B97D73}" destId="{05FB7B0F-3DE4-426B-BA15-766E29F06D5E}" srcOrd="0" destOrd="0" presId="urn:microsoft.com/office/officeart/2005/8/layout/radial4"/>
    <dgm:cxn modelId="{F34578B2-FBDF-4708-9465-D5A6E71AFAED}" srcId="{F38F52A0-48CA-4D18-A44A-126DAD7BB884}" destId="{046762F0-69CA-4DBD-947E-E103A9B97D73}" srcOrd="2" destOrd="0" parTransId="{E202C00A-D958-453B-86B3-83392C2F609A}" sibTransId="{72B630BA-6128-4CB5-BF4B-B9010A4A3216}"/>
    <dgm:cxn modelId="{7BF1CEFA-585D-471D-BC0D-15C081117E47}" type="presOf" srcId="{F38F52A0-48CA-4D18-A44A-126DAD7BB884}" destId="{4E826B1E-DEB0-447B-B7A7-061AD623D9D6}" srcOrd="0" destOrd="0" presId="urn:microsoft.com/office/officeart/2005/8/layout/radial4"/>
    <dgm:cxn modelId="{BBBFCD3A-C531-4AA5-B95A-5B84B37C6B98}" srcId="{F38F52A0-48CA-4D18-A44A-126DAD7BB884}" destId="{436D13E8-9BB4-4D57-8210-2F737552DFA2}" srcOrd="0" destOrd="0" parTransId="{A4B333CE-2A1F-4FB5-8C69-7640A86F1A0E}" sibTransId="{44A369BC-E21D-4F1D-ABD6-60794FD2817E}"/>
    <dgm:cxn modelId="{72749C6B-560C-4563-8864-11C8F1964011}" srcId="{D8EC2064-66F7-4CF1-859E-A3896994D636}" destId="{F38F52A0-48CA-4D18-A44A-126DAD7BB884}" srcOrd="0" destOrd="0" parTransId="{5A2F80E8-2FAB-4414-AB05-61CD09EF63B3}" sibTransId="{F8E3703B-7BC8-4015-A81A-D6883CE88EA5}"/>
    <dgm:cxn modelId="{EFD9532C-83B0-4B5B-BF94-CDE8D81E1E16}" type="presOf" srcId="{69D08F26-06D7-4DBA-9094-2CC3E280BE6A}" destId="{D326D222-66D4-4241-9ED1-0909B844FCCD}" srcOrd="0" destOrd="0" presId="urn:microsoft.com/office/officeart/2005/8/layout/radial4"/>
    <dgm:cxn modelId="{F5FCB4EB-7BEF-4AF3-AB7A-58F6064A9B72}" type="presOf" srcId="{27B4170C-EF7C-48E7-B955-C6A139E23E5A}" destId="{34A49221-CDAC-4894-9F50-4E5721B23786}" srcOrd="0" destOrd="0" presId="urn:microsoft.com/office/officeart/2005/8/layout/radial4"/>
    <dgm:cxn modelId="{B57F2A6D-E9D0-4781-A47A-64FB64F516AF}" type="presParOf" srcId="{ABEDDD46-08CF-46CD-BD0A-C524E693D507}" destId="{4E826B1E-DEB0-447B-B7A7-061AD623D9D6}" srcOrd="0" destOrd="0" presId="urn:microsoft.com/office/officeart/2005/8/layout/radial4"/>
    <dgm:cxn modelId="{8E0B2ADD-9992-4A9E-9205-FE6BCA557218}" type="presParOf" srcId="{ABEDDD46-08CF-46CD-BD0A-C524E693D507}" destId="{2C596A26-F7F2-4101-83A0-040F3A5AB545}" srcOrd="1" destOrd="0" presId="urn:microsoft.com/office/officeart/2005/8/layout/radial4"/>
    <dgm:cxn modelId="{DC6E434D-545D-474E-9EA6-A7B7A823B4BC}" type="presParOf" srcId="{ABEDDD46-08CF-46CD-BD0A-C524E693D507}" destId="{83BFEFF4-44EF-4881-9925-0404B66AF736}" srcOrd="2" destOrd="0" presId="urn:microsoft.com/office/officeart/2005/8/layout/radial4"/>
    <dgm:cxn modelId="{043B4F16-F9B6-4A1C-8341-AB7ED058995B}" type="presParOf" srcId="{ABEDDD46-08CF-46CD-BD0A-C524E693D507}" destId="{34A49221-CDAC-4894-9F50-4E5721B23786}" srcOrd="3" destOrd="0" presId="urn:microsoft.com/office/officeart/2005/8/layout/radial4"/>
    <dgm:cxn modelId="{2796D62F-5441-48CE-A4D9-F84F5A3E8E22}" type="presParOf" srcId="{ABEDDD46-08CF-46CD-BD0A-C524E693D507}" destId="{D326D222-66D4-4241-9ED1-0909B844FCCD}" srcOrd="4" destOrd="0" presId="urn:microsoft.com/office/officeart/2005/8/layout/radial4"/>
    <dgm:cxn modelId="{DEB3B3B6-82D9-46D2-89E3-B8B7A2F2D8C6}" type="presParOf" srcId="{ABEDDD46-08CF-46CD-BD0A-C524E693D507}" destId="{4052B7E3-EE0F-49ED-AB3F-A470C046E865}" srcOrd="5" destOrd="0" presId="urn:microsoft.com/office/officeart/2005/8/layout/radial4"/>
    <dgm:cxn modelId="{79EE1F37-35EC-46A1-823B-E2BD4F678174}" type="presParOf" srcId="{ABEDDD46-08CF-46CD-BD0A-C524E693D507}" destId="{05FB7B0F-3DE4-426B-BA15-766E29F06D5E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8E816C2-12D3-42BB-82A2-B4FE1A4E6D91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07C65D51-EB18-4D0F-A8D6-011D5E00FBCB}">
      <dgm:prSet phldrT="[Text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sz="3600" dirty="0" smtClean="0"/>
            <a:t>Slow cooking</a:t>
          </a:r>
          <a:endParaRPr lang="en-US" sz="3600" dirty="0"/>
        </a:p>
      </dgm:t>
    </dgm:pt>
    <dgm:pt modelId="{D3944622-310A-4167-8112-DA8FE48C0511}" type="parTrans" cxnId="{50CC20BA-D812-4178-BFDE-0C251DDD79AB}">
      <dgm:prSet/>
      <dgm:spPr/>
      <dgm:t>
        <a:bodyPr/>
        <a:lstStyle/>
        <a:p>
          <a:endParaRPr lang="en-US"/>
        </a:p>
      </dgm:t>
    </dgm:pt>
    <dgm:pt modelId="{4786ED96-191D-4CCF-A2FA-D00174AFC383}" type="sibTrans" cxnId="{50CC20BA-D812-4178-BFDE-0C251DDD79AB}">
      <dgm:prSet/>
      <dgm:spPr/>
      <dgm:t>
        <a:bodyPr/>
        <a:lstStyle/>
        <a:p>
          <a:endParaRPr lang="en-US"/>
        </a:p>
      </dgm:t>
    </dgm:pt>
    <dgm:pt modelId="{EF0C30EC-31E8-42F9-9EF8-E93F3EE56CAD}">
      <dgm:prSet phldrT="[Text]" custT="1"/>
      <dgm:spPr/>
      <dgm:t>
        <a:bodyPr/>
        <a:lstStyle/>
        <a:p>
          <a:r>
            <a:rPr lang="en-US" sz="2400" dirty="0" smtClean="0"/>
            <a:t>Crock pot or Dutch oven</a:t>
          </a:r>
          <a:endParaRPr lang="en-US" sz="2400" dirty="0"/>
        </a:p>
      </dgm:t>
    </dgm:pt>
    <dgm:pt modelId="{14A5344C-749D-4D02-9BD4-CF24C8895C4A}" type="parTrans" cxnId="{8398B3FF-BE86-426F-A46F-781638E7A574}">
      <dgm:prSet/>
      <dgm:spPr/>
      <dgm:t>
        <a:bodyPr/>
        <a:lstStyle/>
        <a:p>
          <a:endParaRPr lang="en-US"/>
        </a:p>
      </dgm:t>
    </dgm:pt>
    <dgm:pt modelId="{A46E188C-BCBA-4C1D-A335-BA35529273AF}" type="sibTrans" cxnId="{8398B3FF-BE86-426F-A46F-781638E7A574}">
      <dgm:prSet/>
      <dgm:spPr/>
      <dgm:t>
        <a:bodyPr/>
        <a:lstStyle/>
        <a:p>
          <a:endParaRPr lang="en-US"/>
        </a:p>
      </dgm:t>
    </dgm:pt>
    <dgm:pt modelId="{979309A1-E766-493D-9B43-D01B04B7097A}">
      <dgm:prSet phldrT="[Text]" custT="1"/>
      <dgm:spPr>
        <a:solidFill>
          <a:srgbClr val="009900"/>
        </a:solidFill>
      </dgm:spPr>
      <dgm:t>
        <a:bodyPr/>
        <a:lstStyle/>
        <a:p>
          <a:r>
            <a:rPr lang="en-US" sz="3600" dirty="0" smtClean="0"/>
            <a:t>Roasting</a:t>
          </a:r>
          <a:endParaRPr lang="en-US" sz="3600" dirty="0"/>
        </a:p>
      </dgm:t>
    </dgm:pt>
    <dgm:pt modelId="{37099DDB-CA52-425A-99EA-FBC3F332C10D}" type="parTrans" cxnId="{377360D2-F4FD-4183-A5A8-ADB7DFE83FFF}">
      <dgm:prSet/>
      <dgm:spPr/>
      <dgm:t>
        <a:bodyPr/>
        <a:lstStyle/>
        <a:p>
          <a:endParaRPr lang="en-US"/>
        </a:p>
      </dgm:t>
    </dgm:pt>
    <dgm:pt modelId="{D4652D19-770B-40C9-863F-60778BAA7B5D}" type="sibTrans" cxnId="{377360D2-F4FD-4183-A5A8-ADB7DFE83FFF}">
      <dgm:prSet/>
      <dgm:spPr/>
      <dgm:t>
        <a:bodyPr/>
        <a:lstStyle/>
        <a:p>
          <a:endParaRPr lang="en-US"/>
        </a:p>
      </dgm:t>
    </dgm:pt>
    <dgm:pt modelId="{D1FD28AB-DDCD-49D2-890E-738E12DD5D46}">
      <dgm:prSet phldrT="[Text]" custT="1"/>
      <dgm:spPr/>
      <dgm:t>
        <a:bodyPr/>
        <a:lstStyle/>
        <a:p>
          <a:r>
            <a:rPr lang="en-US" sz="2400" dirty="0" smtClean="0"/>
            <a:t>Oven roast vegetables</a:t>
          </a:r>
          <a:endParaRPr lang="en-US" sz="2400" dirty="0"/>
        </a:p>
      </dgm:t>
    </dgm:pt>
    <dgm:pt modelId="{D5D976A4-6D31-4A28-B57B-4099F0456D7C}" type="parTrans" cxnId="{3787117B-A735-4C74-983C-B212CC01C97A}">
      <dgm:prSet/>
      <dgm:spPr/>
      <dgm:t>
        <a:bodyPr/>
        <a:lstStyle/>
        <a:p>
          <a:endParaRPr lang="en-US"/>
        </a:p>
      </dgm:t>
    </dgm:pt>
    <dgm:pt modelId="{C183D7EB-8B52-40A4-A9BB-0A7AA7E77CB3}" type="sibTrans" cxnId="{3787117B-A735-4C74-983C-B212CC01C97A}">
      <dgm:prSet/>
      <dgm:spPr/>
      <dgm:t>
        <a:bodyPr/>
        <a:lstStyle/>
        <a:p>
          <a:endParaRPr lang="en-US"/>
        </a:p>
      </dgm:t>
    </dgm:pt>
    <dgm:pt modelId="{BA035A1F-2ACC-4901-A1A4-5A3C441C1F74}">
      <dgm:prSet phldrT="[Text]" custT="1"/>
      <dgm:spPr/>
      <dgm:t>
        <a:bodyPr/>
        <a:lstStyle/>
        <a:p>
          <a:r>
            <a:rPr lang="en-US" sz="2400" dirty="0" smtClean="0"/>
            <a:t>Meats, soups, chili, vegetables</a:t>
          </a:r>
          <a:endParaRPr lang="en-US" sz="2400" dirty="0"/>
        </a:p>
      </dgm:t>
    </dgm:pt>
    <dgm:pt modelId="{12FED60C-BE12-4145-875D-4C77B558F380}" type="parTrans" cxnId="{572887E0-2E0E-49E8-B6D2-11BCBB51CAE6}">
      <dgm:prSet/>
      <dgm:spPr/>
      <dgm:t>
        <a:bodyPr/>
        <a:lstStyle/>
        <a:p>
          <a:endParaRPr lang="en-US"/>
        </a:p>
      </dgm:t>
    </dgm:pt>
    <dgm:pt modelId="{625AE6FC-9BB3-41DF-9136-AE192EFFD235}" type="sibTrans" cxnId="{572887E0-2E0E-49E8-B6D2-11BCBB51CAE6}">
      <dgm:prSet/>
      <dgm:spPr/>
      <dgm:t>
        <a:bodyPr/>
        <a:lstStyle/>
        <a:p>
          <a:endParaRPr lang="en-US"/>
        </a:p>
      </dgm:t>
    </dgm:pt>
    <dgm:pt modelId="{71B4A49B-6647-40CE-A4C6-B41271241C10}" type="pres">
      <dgm:prSet presAssocID="{D8E816C2-12D3-42BB-82A2-B4FE1A4E6D9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D20D2CC-D8D3-48D7-B26B-B7BACD659986}" type="pres">
      <dgm:prSet presAssocID="{07C65D51-EB18-4D0F-A8D6-011D5E00FBCB}" presName="parentText" presStyleLbl="node1" presStyleIdx="0" presStyleCnt="2" custScaleX="47256" custLinFactNeighborX="-29488" custLinFactNeighborY="-52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F2A1B6-4C94-4695-8182-B2BA830E9E2F}" type="pres">
      <dgm:prSet presAssocID="{07C65D51-EB18-4D0F-A8D6-011D5E00FBCB}" presName="childText" presStyleLbl="revTx" presStyleIdx="0" presStyleCnt="2" custScaleX="50491" custScaleY="301492" custLinFactNeighborX="-25694" custLinFactNeighborY="-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3AE302-517C-4AA8-9462-5A542608CAA8}" type="pres">
      <dgm:prSet presAssocID="{979309A1-E766-493D-9B43-D01B04B7097A}" presName="parentText" presStyleLbl="node1" presStyleIdx="1" presStyleCnt="2" custScaleX="51264" custLinFactNeighborX="24368" custLinFactNeighborY="-4664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0E882F-B43B-4B06-A036-1A88BE7C00E9}" type="pres">
      <dgm:prSet presAssocID="{979309A1-E766-493D-9B43-D01B04B7097A}" presName="childText" presStyleLbl="revTx" presStyleIdx="1" presStyleCnt="2" custScaleX="53043" custLinFactNeighborX="23479" custLinFactNeighborY="-319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7A9BB1-540D-495F-B8CF-2CCC4010BF34}" type="presOf" srcId="{979309A1-E766-493D-9B43-D01B04B7097A}" destId="{D93AE302-517C-4AA8-9462-5A542608CAA8}" srcOrd="0" destOrd="0" presId="urn:microsoft.com/office/officeart/2005/8/layout/vList2"/>
    <dgm:cxn modelId="{1C91D652-9B9E-45B5-A4B6-4F7D6F877605}" type="presOf" srcId="{D8E816C2-12D3-42BB-82A2-B4FE1A4E6D91}" destId="{71B4A49B-6647-40CE-A4C6-B41271241C10}" srcOrd="0" destOrd="0" presId="urn:microsoft.com/office/officeart/2005/8/layout/vList2"/>
    <dgm:cxn modelId="{8398B3FF-BE86-426F-A46F-781638E7A574}" srcId="{07C65D51-EB18-4D0F-A8D6-011D5E00FBCB}" destId="{EF0C30EC-31E8-42F9-9EF8-E93F3EE56CAD}" srcOrd="0" destOrd="0" parTransId="{14A5344C-749D-4D02-9BD4-CF24C8895C4A}" sibTransId="{A46E188C-BCBA-4C1D-A335-BA35529273AF}"/>
    <dgm:cxn modelId="{5AFC6873-C0B7-456C-9745-8B0DA11CE943}" type="presOf" srcId="{BA035A1F-2ACC-4901-A1A4-5A3C441C1F74}" destId="{9FF2A1B6-4C94-4695-8182-B2BA830E9E2F}" srcOrd="0" destOrd="1" presId="urn:microsoft.com/office/officeart/2005/8/layout/vList2"/>
    <dgm:cxn modelId="{18189EB8-E357-4A3C-9C9A-D6372525833B}" type="presOf" srcId="{07C65D51-EB18-4D0F-A8D6-011D5E00FBCB}" destId="{2D20D2CC-D8D3-48D7-B26B-B7BACD659986}" srcOrd="0" destOrd="0" presId="urn:microsoft.com/office/officeart/2005/8/layout/vList2"/>
    <dgm:cxn modelId="{3787117B-A735-4C74-983C-B212CC01C97A}" srcId="{979309A1-E766-493D-9B43-D01B04B7097A}" destId="{D1FD28AB-DDCD-49D2-890E-738E12DD5D46}" srcOrd="0" destOrd="0" parTransId="{D5D976A4-6D31-4A28-B57B-4099F0456D7C}" sibTransId="{C183D7EB-8B52-40A4-A9BB-0A7AA7E77CB3}"/>
    <dgm:cxn modelId="{BD7E3489-EF8E-4442-930A-23244D87A4F0}" type="presOf" srcId="{D1FD28AB-DDCD-49D2-890E-738E12DD5D46}" destId="{E70E882F-B43B-4B06-A036-1A88BE7C00E9}" srcOrd="0" destOrd="0" presId="urn:microsoft.com/office/officeart/2005/8/layout/vList2"/>
    <dgm:cxn modelId="{74495151-6CBD-4335-AD29-DA725D7F661E}" type="presOf" srcId="{EF0C30EC-31E8-42F9-9EF8-E93F3EE56CAD}" destId="{9FF2A1B6-4C94-4695-8182-B2BA830E9E2F}" srcOrd="0" destOrd="0" presId="urn:microsoft.com/office/officeart/2005/8/layout/vList2"/>
    <dgm:cxn modelId="{377360D2-F4FD-4183-A5A8-ADB7DFE83FFF}" srcId="{D8E816C2-12D3-42BB-82A2-B4FE1A4E6D91}" destId="{979309A1-E766-493D-9B43-D01B04B7097A}" srcOrd="1" destOrd="0" parTransId="{37099DDB-CA52-425A-99EA-FBC3F332C10D}" sibTransId="{D4652D19-770B-40C9-863F-60778BAA7B5D}"/>
    <dgm:cxn modelId="{572887E0-2E0E-49E8-B6D2-11BCBB51CAE6}" srcId="{07C65D51-EB18-4D0F-A8D6-011D5E00FBCB}" destId="{BA035A1F-2ACC-4901-A1A4-5A3C441C1F74}" srcOrd="1" destOrd="0" parTransId="{12FED60C-BE12-4145-875D-4C77B558F380}" sibTransId="{625AE6FC-9BB3-41DF-9136-AE192EFFD235}"/>
    <dgm:cxn modelId="{50CC20BA-D812-4178-BFDE-0C251DDD79AB}" srcId="{D8E816C2-12D3-42BB-82A2-B4FE1A4E6D91}" destId="{07C65D51-EB18-4D0F-A8D6-011D5E00FBCB}" srcOrd="0" destOrd="0" parTransId="{D3944622-310A-4167-8112-DA8FE48C0511}" sibTransId="{4786ED96-191D-4CCF-A2FA-D00174AFC383}"/>
    <dgm:cxn modelId="{909C0DD2-9CCA-4D54-91A6-90456B527838}" type="presParOf" srcId="{71B4A49B-6647-40CE-A4C6-B41271241C10}" destId="{2D20D2CC-D8D3-48D7-B26B-B7BACD659986}" srcOrd="0" destOrd="0" presId="urn:microsoft.com/office/officeart/2005/8/layout/vList2"/>
    <dgm:cxn modelId="{E86FBB42-1B2B-4C44-BBAC-C5E2EB32D619}" type="presParOf" srcId="{71B4A49B-6647-40CE-A4C6-B41271241C10}" destId="{9FF2A1B6-4C94-4695-8182-B2BA830E9E2F}" srcOrd="1" destOrd="0" presId="urn:microsoft.com/office/officeart/2005/8/layout/vList2"/>
    <dgm:cxn modelId="{F16DF5CB-3430-4854-B656-4085AA4591F3}" type="presParOf" srcId="{71B4A49B-6647-40CE-A4C6-B41271241C10}" destId="{D93AE302-517C-4AA8-9462-5A542608CAA8}" srcOrd="2" destOrd="0" presId="urn:microsoft.com/office/officeart/2005/8/layout/vList2"/>
    <dgm:cxn modelId="{70CEFF1B-7FB2-483E-9A3A-F46A4872D37A}" type="presParOf" srcId="{71B4A49B-6647-40CE-A4C6-B41271241C10}" destId="{E70E882F-B43B-4B06-A036-1A88BE7C00E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EB5637D-3B45-413C-A6C7-DDA6322E4F9D}" type="doc">
      <dgm:prSet loTypeId="urn:microsoft.com/office/officeart/2005/8/layout/cycle2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F083302-7B0B-46AD-B2A5-CB9AA557FCA2}">
      <dgm:prSet phldrT="[Text]"/>
      <dgm:spPr/>
      <dgm:t>
        <a:bodyPr/>
        <a:lstStyle/>
        <a:p>
          <a:r>
            <a:rPr lang="en-US" dirty="0" smtClean="0"/>
            <a:t>Hide vegetables in pureed sauces</a:t>
          </a:r>
          <a:endParaRPr lang="en-US" dirty="0"/>
        </a:p>
      </dgm:t>
    </dgm:pt>
    <dgm:pt modelId="{EA831685-A929-4B56-8843-6010EF572C26}" type="parTrans" cxnId="{8CC3886E-6AF3-425A-BBA4-E0427452291C}">
      <dgm:prSet/>
      <dgm:spPr/>
      <dgm:t>
        <a:bodyPr/>
        <a:lstStyle/>
        <a:p>
          <a:endParaRPr lang="en-US"/>
        </a:p>
      </dgm:t>
    </dgm:pt>
    <dgm:pt modelId="{DB6C306D-E6D9-4D2B-9742-DC34F03F035E}" type="sibTrans" cxnId="{8CC3886E-6AF3-425A-BBA4-E0427452291C}">
      <dgm:prSet/>
      <dgm:spPr/>
      <dgm:t>
        <a:bodyPr/>
        <a:lstStyle/>
        <a:p>
          <a:endParaRPr lang="en-US"/>
        </a:p>
      </dgm:t>
    </dgm:pt>
    <dgm:pt modelId="{A220B5A2-1552-49E0-9CC0-EF1AD36831C3}">
      <dgm:prSet phldrT="[Text]"/>
      <dgm:spPr/>
      <dgm:t>
        <a:bodyPr/>
        <a:lstStyle/>
        <a:p>
          <a:r>
            <a:rPr lang="en-US" dirty="0" smtClean="0"/>
            <a:t>Kale or broccoli in pesto</a:t>
          </a:r>
          <a:endParaRPr lang="en-US" dirty="0"/>
        </a:p>
      </dgm:t>
    </dgm:pt>
    <dgm:pt modelId="{AD6EEDFB-B77F-426B-8A88-059065F41674}" type="parTrans" cxnId="{D206A2D0-071D-48B3-B61F-213FC398FFC2}">
      <dgm:prSet/>
      <dgm:spPr/>
      <dgm:t>
        <a:bodyPr/>
        <a:lstStyle/>
        <a:p>
          <a:endParaRPr lang="en-US"/>
        </a:p>
      </dgm:t>
    </dgm:pt>
    <dgm:pt modelId="{7CFE38C4-5471-43C3-8626-753B0925DAAB}" type="sibTrans" cxnId="{D206A2D0-071D-48B3-B61F-213FC398FFC2}">
      <dgm:prSet/>
      <dgm:spPr/>
      <dgm:t>
        <a:bodyPr/>
        <a:lstStyle/>
        <a:p>
          <a:endParaRPr lang="en-US"/>
        </a:p>
      </dgm:t>
    </dgm:pt>
    <dgm:pt modelId="{55D4C7F3-6A3C-4C88-B112-822F385E62A1}">
      <dgm:prSet phldrT="[Text]"/>
      <dgm:spPr/>
      <dgm:t>
        <a:bodyPr/>
        <a:lstStyle/>
        <a:p>
          <a:r>
            <a:rPr lang="en-US" dirty="0" smtClean="0"/>
            <a:t>Bell pepper in tomato sauce</a:t>
          </a:r>
          <a:endParaRPr lang="en-US" dirty="0"/>
        </a:p>
      </dgm:t>
    </dgm:pt>
    <dgm:pt modelId="{661DA9BD-90B0-4A18-BF0B-4C4ED900EDDD}" type="parTrans" cxnId="{7FFBCBC7-2073-41C0-8338-FEC86851934D}">
      <dgm:prSet/>
      <dgm:spPr/>
      <dgm:t>
        <a:bodyPr/>
        <a:lstStyle/>
        <a:p>
          <a:endParaRPr lang="en-US"/>
        </a:p>
      </dgm:t>
    </dgm:pt>
    <dgm:pt modelId="{C21B615A-A7D5-47AD-A7A2-49D1889B9F28}" type="sibTrans" cxnId="{7FFBCBC7-2073-41C0-8338-FEC86851934D}">
      <dgm:prSet/>
      <dgm:spPr/>
      <dgm:t>
        <a:bodyPr/>
        <a:lstStyle/>
        <a:p>
          <a:endParaRPr lang="en-US"/>
        </a:p>
      </dgm:t>
    </dgm:pt>
    <dgm:pt modelId="{091AFCE1-1641-4006-97DF-53BB163E1D46}">
      <dgm:prSet phldrT="[Text]"/>
      <dgm:spPr/>
      <dgm:t>
        <a:bodyPr/>
        <a:lstStyle/>
        <a:p>
          <a:r>
            <a:rPr lang="en-US" dirty="0" smtClean="0"/>
            <a:t>Make food colorful </a:t>
          </a:r>
          <a:endParaRPr lang="en-US" dirty="0"/>
        </a:p>
      </dgm:t>
    </dgm:pt>
    <dgm:pt modelId="{62C9A7B0-AD31-4351-B3D9-CDC41B33AF8A}" type="parTrans" cxnId="{868E5BC3-1421-4DAD-B778-F4956B8C8528}">
      <dgm:prSet/>
      <dgm:spPr/>
      <dgm:t>
        <a:bodyPr/>
        <a:lstStyle/>
        <a:p>
          <a:endParaRPr lang="en-US"/>
        </a:p>
      </dgm:t>
    </dgm:pt>
    <dgm:pt modelId="{3270DFEF-BEE5-4CA1-BE2A-4E7986A0F657}" type="sibTrans" cxnId="{868E5BC3-1421-4DAD-B778-F4956B8C8528}">
      <dgm:prSet/>
      <dgm:spPr/>
      <dgm:t>
        <a:bodyPr/>
        <a:lstStyle/>
        <a:p>
          <a:endParaRPr lang="en-US"/>
        </a:p>
      </dgm:t>
    </dgm:pt>
    <dgm:pt modelId="{9E69A125-48F0-4049-B92D-3A5551556DF7}">
      <dgm:prSet phldrT="[Text]"/>
      <dgm:spPr/>
      <dgm:t>
        <a:bodyPr/>
        <a:lstStyle/>
        <a:p>
          <a:r>
            <a:rPr lang="en-US" dirty="0" smtClean="0"/>
            <a:t>Add strawberries to spinach salad</a:t>
          </a:r>
          <a:endParaRPr lang="en-US" dirty="0"/>
        </a:p>
      </dgm:t>
    </dgm:pt>
    <dgm:pt modelId="{DDA20612-B464-4DF9-B373-FC9CAA4052E3}" type="parTrans" cxnId="{6BF345EA-E1CD-4B2D-A6DE-4AF032A747C3}">
      <dgm:prSet/>
      <dgm:spPr/>
      <dgm:t>
        <a:bodyPr/>
        <a:lstStyle/>
        <a:p>
          <a:endParaRPr lang="en-US"/>
        </a:p>
      </dgm:t>
    </dgm:pt>
    <dgm:pt modelId="{ABE2F8B3-26EC-4BB5-A0C2-41BC153EEE1E}" type="sibTrans" cxnId="{6BF345EA-E1CD-4B2D-A6DE-4AF032A747C3}">
      <dgm:prSet/>
      <dgm:spPr/>
      <dgm:t>
        <a:bodyPr/>
        <a:lstStyle/>
        <a:p>
          <a:endParaRPr lang="en-US"/>
        </a:p>
      </dgm:t>
    </dgm:pt>
    <dgm:pt modelId="{AB7593E0-2A16-4DD7-B4C0-A773D04C432D}">
      <dgm:prSet/>
      <dgm:spPr/>
      <dgm:t>
        <a:bodyPr/>
        <a:lstStyle/>
        <a:p>
          <a:r>
            <a:rPr lang="en-US" dirty="0" smtClean="0"/>
            <a:t>Make dressings </a:t>
          </a:r>
          <a:endParaRPr lang="en-US" dirty="0"/>
        </a:p>
      </dgm:t>
    </dgm:pt>
    <dgm:pt modelId="{EFC90C2D-2FC3-402B-A924-E8FDA99062C1}" type="parTrans" cxnId="{4B6EB1E4-EC50-4D02-AD34-85A6ED4049B4}">
      <dgm:prSet/>
      <dgm:spPr/>
      <dgm:t>
        <a:bodyPr/>
        <a:lstStyle/>
        <a:p>
          <a:endParaRPr lang="en-US"/>
        </a:p>
      </dgm:t>
    </dgm:pt>
    <dgm:pt modelId="{F9FDDE0F-AD59-46F7-983C-2D312AA5F36D}" type="sibTrans" cxnId="{4B6EB1E4-EC50-4D02-AD34-85A6ED4049B4}">
      <dgm:prSet/>
      <dgm:spPr/>
      <dgm:t>
        <a:bodyPr/>
        <a:lstStyle/>
        <a:p>
          <a:endParaRPr lang="en-US"/>
        </a:p>
      </dgm:t>
    </dgm:pt>
    <dgm:pt modelId="{E3BF2BF6-B10A-4C88-B941-4A44129D751A}" type="pres">
      <dgm:prSet presAssocID="{BEB5637D-3B45-413C-A6C7-DDA6322E4F9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25D43B6-8792-4C98-BC4C-3F395CA7F8EF}" type="pres">
      <dgm:prSet presAssocID="{4F083302-7B0B-46AD-B2A5-CB9AA557FCA2}" presName="node" presStyleLbl="node1" presStyleIdx="0" presStyleCnt="6" custScaleX="120597" custScaleY="1171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8A64A5-B75E-4ECC-8B5A-430F36F64BF5}" type="pres">
      <dgm:prSet presAssocID="{DB6C306D-E6D9-4D2B-9742-DC34F03F035E}" presName="sibTrans" presStyleLbl="sibTrans2D1" presStyleIdx="0" presStyleCnt="6"/>
      <dgm:spPr/>
      <dgm:t>
        <a:bodyPr/>
        <a:lstStyle/>
        <a:p>
          <a:endParaRPr lang="en-US"/>
        </a:p>
      </dgm:t>
    </dgm:pt>
    <dgm:pt modelId="{BF878E04-B16F-4E06-A71B-BD244DB8E96D}" type="pres">
      <dgm:prSet presAssocID="{DB6C306D-E6D9-4D2B-9742-DC34F03F035E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52205CFB-2AD8-4102-A4A8-60FEF2900FB3}" type="pres">
      <dgm:prSet presAssocID="{A220B5A2-1552-49E0-9CC0-EF1AD36831C3}" presName="node" presStyleLbl="node1" presStyleIdx="1" presStyleCnt="6" custScaleX="122842" custScaleY="1207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430C57-5B37-4D28-86DC-46635866228E}" type="pres">
      <dgm:prSet presAssocID="{7CFE38C4-5471-43C3-8626-753B0925DAAB}" presName="sibTrans" presStyleLbl="sibTrans2D1" presStyleIdx="1" presStyleCnt="6"/>
      <dgm:spPr/>
      <dgm:t>
        <a:bodyPr/>
        <a:lstStyle/>
        <a:p>
          <a:endParaRPr lang="en-US"/>
        </a:p>
      </dgm:t>
    </dgm:pt>
    <dgm:pt modelId="{4F9ADCC2-B4A9-4CFC-B8B0-2F9AC4FCF8B4}" type="pres">
      <dgm:prSet presAssocID="{7CFE38C4-5471-43C3-8626-753B0925DAAB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823B95E8-F5A0-4271-BC5C-367F79D167AF}" type="pres">
      <dgm:prSet presAssocID="{55D4C7F3-6A3C-4C88-B112-822F385E62A1}" presName="node" presStyleLbl="node1" presStyleIdx="2" presStyleCnt="6" custScaleX="119619" custScaleY="1125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E9AF72-6472-446A-9C15-AB3862404EE6}" type="pres">
      <dgm:prSet presAssocID="{C21B615A-A7D5-47AD-A7A2-49D1889B9F28}" presName="sibTrans" presStyleLbl="sibTrans2D1" presStyleIdx="2" presStyleCnt="6"/>
      <dgm:spPr/>
      <dgm:t>
        <a:bodyPr/>
        <a:lstStyle/>
        <a:p>
          <a:endParaRPr lang="en-US"/>
        </a:p>
      </dgm:t>
    </dgm:pt>
    <dgm:pt modelId="{C1A158EC-B514-45F1-B1F5-7B0749F02932}" type="pres">
      <dgm:prSet presAssocID="{C21B615A-A7D5-47AD-A7A2-49D1889B9F28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0BDB489E-D8D8-4F3A-98DB-07A104F6916A}" type="pres">
      <dgm:prSet presAssocID="{091AFCE1-1641-4006-97DF-53BB163E1D46}" presName="node" presStyleLbl="node1" presStyleIdx="3" presStyleCnt="6" custScaleX="116743" custScaleY="1075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3C0EF1-4E85-4A57-9FBC-6E23CA2B5BE0}" type="pres">
      <dgm:prSet presAssocID="{3270DFEF-BEE5-4CA1-BE2A-4E7986A0F657}" presName="sibTrans" presStyleLbl="sibTrans2D1" presStyleIdx="3" presStyleCnt="6"/>
      <dgm:spPr/>
      <dgm:t>
        <a:bodyPr/>
        <a:lstStyle/>
        <a:p>
          <a:endParaRPr lang="en-US"/>
        </a:p>
      </dgm:t>
    </dgm:pt>
    <dgm:pt modelId="{3C9A8FED-E9FC-4F5B-A9C4-8396ECDAC0FA}" type="pres">
      <dgm:prSet presAssocID="{3270DFEF-BEE5-4CA1-BE2A-4E7986A0F657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1002E349-134C-4A04-BF6C-BA657FE06312}" type="pres">
      <dgm:prSet presAssocID="{9E69A125-48F0-4049-B92D-3A5551556DF7}" presName="node" presStyleLbl="node1" presStyleIdx="4" presStyleCnt="6" custScaleX="127835" custScaleY="122545" custRadScaleRad="101075" custRadScaleInc="11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F2C296-475C-4FE0-A21D-92E89A373242}" type="pres">
      <dgm:prSet presAssocID="{ABE2F8B3-26EC-4BB5-A0C2-41BC153EEE1E}" presName="sibTrans" presStyleLbl="sibTrans2D1" presStyleIdx="4" presStyleCnt="6"/>
      <dgm:spPr/>
      <dgm:t>
        <a:bodyPr/>
        <a:lstStyle/>
        <a:p>
          <a:endParaRPr lang="en-US"/>
        </a:p>
      </dgm:t>
    </dgm:pt>
    <dgm:pt modelId="{9F7FE3C8-3667-474B-BDBA-D4AF41FD3247}" type="pres">
      <dgm:prSet presAssocID="{ABE2F8B3-26EC-4BB5-A0C2-41BC153EEE1E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08C1EED8-6B6D-44BB-A289-7237D2E9C3F5}" type="pres">
      <dgm:prSet presAssocID="{AB7593E0-2A16-4DD7-B4C0-A773D04C432D}" presName="node" presStyleLbl="node1" presStyleIdx="5" presStyleCnt="6" custScaleX="113271" custScaleY="1141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2829E7-9929-43BD-BF91-B382B6A3C8F8}" type="pres">
      <dgm:prSet presAssocID="{F9FDDE0F-AD59-46F7-983C-2D312AA5F36D}" presName="sibTrans" presStyleLbl="sibTrans2D1" presStyleIdx="5" presStyleCnt="6"/>
      <dgm:spPr/>
      <dgm:t>
        <a:bodyPr/>
        <a:lstStyle/>
        <a:p>
          <a:endParaRPr lang="en-US"/>
        </a:p>
      </dgm:t>
    </dgm:pt>
    <dgm:pt modelId="{DE6A7B0F-721D-44CA-897B-0A07703A4A1E}" type="pres">
      <dgm:prSet presAssocID="{F9FDDE0F-AD59-46F7-983C-2D312AA5F36D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A2E25D14-8D85-4B21-AA3D-853E22AEFCBB}" type="presOf" srcId="{9E69A125-48F0-4049-B92D-3A5551556DF7}" destId="{1002E349-134C-4A04-BF6C-BA657FE06312}" srcOrd="0" destOrd="0" presId="urn:microsoft.com/office/officeart/2005/8/layout/cycle2"/>
    <dgm:cxn modelId="{8D79EBD6-9C32-4AF0-907A-3342A4628078}" type="presOf" srcId="{C21B615A-A7D5-47AD-A7A2-49D1889B9F28}" destId="{C1A158EC-B514-45F1-B1F5-7B0749F02932}" srcOrd="1" destOrd="0" presId="urn:microsoft.com/office/officeart/2005/8/layout/cycle2"/>
    <dgm:cxn modelId="{6FDEDDE6-E304-4F0C-B298-648B90C8E3E3}" type="presOf" srcId="{DB6C306D-E6D9-4D2B-9742-DC34F03F035E}" destId="{BF878E04-B16F-4E06-A71B-BD244DB8E96D}" srcOrd="1" destOrd="0" presId="urn:microsoft.com/office/officeart/2005/8/layout/cycle2"/>
    <dgm:cxn modelId="{71A17774-B0D5-4CBE-B46E-FFE45DE831BF}" type="presOf" srcId="{C21B615A-A7D5-47AD-A7A2-49D1889B9F28}" destId="{65E9AF72-6472-446A-9C15-AB3862404EE6}" srcOrd="0" destOrd="0" presId="urn:microsoft.com/office/officeart/2005/8/layout/cycle2"/>
    <dgm:cxn modelId="{E69EEB5F-F4B2-47CC-8FB2-367ABF027944}" type="presOf" srcId="{091AFCE1-1641-4006-97DF-53BB163E1D46}" destId="{0BDB489E-D8D8-4F3A-98DB-07A104F6916A}" srcOrd="0" destOrd="0" presId="urn:microsoft.com/office/officeart/2005/8/layout/cycle2"/>
    <dgm:cxn modelId="{0C20FC5F-C61D-406A-9C22-C469075BB05B}" type="presOf" srcId="{DB6C306D-E6D9-4D2B-9742-DC34F03F035E}" destId="{838A64A5-B75E-4ECC-8B5A-430F36F64BF5}" srcOrd="0" destOrd="0" presId="urn:microsoft.com/office/officeart/2005/8/layout/cycle2"/>
    <dgm:cxn modelId="{83206B47-6FAD-4135-A5B5-1F1E3C611E62}" type="presOf" srcId="{3270DFEF-BEE5-4CA1-BE2A-4E7986A0F657}" destId="{AC3C0EF1-4E85-4A57-9FBC-6E23CA2B5BE0}" srcOrd="0" destOrd="0" presId="urn:microsoft.com/office/officeart/2005/8/layout/cycle2"/>
    <dgm:cxn modelId="{8CC3886E-6AF3-425A-BBA4-E0427452291C}" srcId="{BEB5637D-3B45-413C-A6C7-DDA6322E4F9D}" destId="{4F083302-7B0B-46AD-B2A5-CB9AA557FCA2}" srcOrd="0" destOrd="0" parTransId="{EA831685-A929-4B56-8843-6010EF572C26}" sibTransId="{DB6C306D-E6D9-4D2B-9742-DC34F03F035E}"/>
    <dgm:cxn modelId="{4B6EB1E4-EC50-4D02-AD34-85A6ED4049B4}" srcId="{BEB5637D-3B45-413C-A6C7-DDA6322E4F9D}" destId="{AB7593E0-2A16-4DD7-B4C0-A773D04C432D}" srcOrd="5" destOrd="0" parTransId="{EFC90C2D-2FC3-402B-A924-E8FDA99062C1}" sibTransId="{F9FDDE0F-AD59-46F7-983C-2D312AA5F36D}"/>
    <dgm:cxn modelId="{4EDD767A-D85A-47E7-B5C4-71A19404005F}" type="presOf" srcId="{BEB5637D-3B45-413C-A6C7-DDA6322E4F9D}" destId="{E3BF2BF6-B10A-4C88-B941-4A44129D751A}" srcOrd="0" destOrd="0" presId="urn:microsoft.com/office/officeart/2005/8/layout/cycle2"/>
    <dgm:cxn modelId="{8621ED12-1D9F-4796-B0E1-E728CEC35680}" type="presOf" srcId="{F9FDDE0F-AD59-46F7-983C-2D312AA5F36D}" destId="{DE6A7B0F-721D-44CA-897B-0A07703A4A1E}" srcOrd="1" destOrd="0" presId="urn:microsoft.com/office/officeart/2005/8/layout/cycle2"/>
    <dgm:cxn modelId="{972FC5EA-33E5-4E8B-B0D8-90D6A8DB6A63}" type="presOf" srcId="{F9FDDE0F-AD59-46F7-983C-2D312AA5F36D}" destId="{FF2829E7-9929-43BD-BF91-B382B6A3C8F8}" srcOrd="0" destOrd="0" presId="urn:microsoft.com/office/officeart/2005/8/layout/cycle2"/>
    <dgm:cxn modelId="{D1B8F1EF-DC52-434A-BAD9-4F0B6298A9B4}" type="presOf" srcId="{A220B5A2-1552-49E0-9CC0-EF1AD36831C3}" destId="{52205CFB-2AD8-4102-A4A8-60FEF2900FB3}" srcOrd="0" destOrd="0" presId="urn:microsoft.com/office/officeart/2005/8/layout/cycle2"/>
    <dgm:cxn modelId="{B90E867E-0A6B-4762-8942-CC8CC6C1E21F}" type="presOf" srcId="{4F083302-7B0B-46AD-B2A5-CB9AA557FCA2}" destId="{E25D43B6-8792-4C98-BC4C-3F395CA7F8EF}" srcOrd="0" destOrd="0" presId="urn:microsoft.com/office/officeart/2005/8/layout/cycle2"/>
    <dgm:cxn modelId="{868E5BC3-1421-4DAD-B778-F4956B8C8528}" srcId="{BEB5637D-3B45-413C-A6C7-DDA6322E4F9D}" destId="{091AFCE1-1641-4006-97DF-53BB163E1D46}" srcOrd="3" destOrd="0" parTransId="{62C9A7B0-AD31-4351-B3D9-CDC41B33AF8A}" sibTransId="{3270DFEF-BEE5-4CA1-BE2A-4E7986A0F657}"/>
    <dgm:cxn modelId="{9DB8CBB2-B4BA-4539-9894-A09E4FED14DE}" type="presOf" srcId="{ABE2F8B3-26EC-4BB5-A0C2-41BC153EEE1E}" destId="{0DF2C296-475C-4FE0-A21D-92E89A373242}" srcOrd="0" destOrd="0" presId="urn:microsoft.com/office/officeart/2005/8/layout/cycle2"/>
    <dgm:cxn modelId="{9A8F2C56-B23D-47AA-AEC6-C148E10F6B7E}" type="presOf" srcId="{ABE2F8B3-26EC-4BB5-A0C2-41BC153EEE1E}" destId="{9F7FE3C8-3667-474B-BDBA-D4AF41FD3247}" srcOrd="1" destOrd="0" presId="urn:microsoft.com/office/officeart/2005/8/layout/cycle2"/>
    <dgm:cxn modelId="{8399FDEE-519B-4560-98DE-4F8BB5A4A212}" type="presOf" srcId="{7CFE38C4-5471-43C3-8626-753B0925DAAB}" destId="{4F9ADCC2-B4A9-4CFC-B8B0-2F9AC4FCF8B4}" srcOrd="1" destOrd="0" presId="urn:microsoft.com/office/officeart/2005/8/layout/cycle2"/>
    <dgm:cxn modelId="{A63FCA86-8627-48FB-9EC8-E1D6FB8B9EBD}" type="presOf" srcId="{AB7593E0-2A16-4DD7-B4C0-A773D04C432D}" destId="{08C1EED8-6B6D-44BB-A289-7237D2E9C3F5}" srcOrd="0" destOrd="0" presId="urn:microsoft.com/office/officeart/2005/8/layout/cycle2"/>
    <dgm:cxn modelId="{D206A2D0-071D-48B3-B61F-213FC398FFC2}" srcId="{BEB5637D-3B45-413C-A6C7-DDA6322E4F9D}" destId="{A220B5A2-1552-49E0-9CC0-EF1AD36831C3}" srcOrd="1" destOrd="0" parTransId="{AD6EEDFB-B77F-426B-8A88-059065F41674}" sibTransId="{7CFE38C4-5471-43C3-8626-753B0925DAAB}"/>
    <dgm:cxn modelId="{7FFBCBC7-2073-41C0-8338-FEC86851934D}" srcId="{BEB5637D-3B45-413C-A6C7-DDA6322E4F9D}" destId="{55D4C7F3-6A3C-4C88-B112-822F385E62A1}" srcOrd="2" destOrd="0" parTransId="{661DA9BD-90B0-4A18-BF0B-4C4ED900EDDD}" sibTransId="{C21B615A-A7D5-47AD-A7A2-49D1889B9F28}"/>
    <dgm:cxn modelId="{1E725320-2347-4CE7-A4B8-801CA08389B6}" type="presOf" srcId="{55D4C7F3-6A3C-4C88-B112-822F385E62A1}" destId="{823B95E8-F5A0-4271-BC5C-367F79D167AF}" srcOrd="0" destOrd="0" presId="urn:microsoft.com/office/officeart/2005/8/layout/cycle2"/>
    <dgm:cxn modelId="{6BF345EA-E1CD-4B2D-A6DE-4AF032A747C3}" srcId="{BEB5637D-3B45-413C-A6C7-DDA6322E4F9D}" destId="{9E69A125-48F0-4049-B92D-3A5551556DF7}" srcOrd="4" destOrd="0" parTransId="{DDA20612-B464-4DF9-B373-FC9CAA4052E3}" sibTransId="{ABE2F8B3-26EC-4BB5-A0C2-41BC153EEE1E}"/>
    <dgm:cxn modelId="{B0CE202B-62FB-43A9-9D51-7084A3597E9F}" type="presOf" srcId="{7CFE38C4-5471-43C3-8626-753B0925DAAB}" destId="{2D430C57-5B37-4D28-86DC-46635866228E}" srcOrd="0" destOrd="0" presId="urn:microsoft.com/office/officeart/2005/8/layout/cycle2"/>
    <dgm:cxn modelId="{EBD9AAE8-3B9B-41CE-AF59-087AF98056F3}" type="presOf" srcId="{3270DFEF-BEE5-4CA1-BE2A-4E7986A0F657}" destId="{3C9A8FED-E9FC-4F5B-A9C4-8396ECDAC0FA}" srcOrd="1" destOrd="0" presId="urn:microsoft.com/office/officeart/2005/8/layout/cycle2"/>
    <dgm:cxn modelId="{B8D9D59E-DC9C-445D-B9A3-92C06EF9BD3C}" type="presParOf" srcId="{E3BF2BF6-B10A-4C88-B941-4A44129D751A}" destId="{E25D43B6-8792-4C98-BC4C-3F395CA7F8EF}" srcOrd="0" destOrd="0" presId="urn:microsoft.com/office/officeart/2005/8/layout/cycle2"/>
    <dgm:cxn modelId="{86631833-528E-4E76-BBB0-5BE8FD78B922}" type="presParOf" srcId="{E3BF2BF6-B10A-4C88-B941-4A44129D751A}" destId="{838A64A5-B75E-4ECC-8B5A-430F36F64BF5}" srcOrd="1" destOrd="0" presId="urn:microsoft.com/office/officeart/2005/8/layout/cycle2"/>
    <dgm:cxn modelId="{94A33E00-70CD-44A5-8A2F-122DAAEA94D7}" type="presParOf" srcId="{838A64A5-B75E-4ECC-8B5A-430F36F64BF5}" destId="{BF878E04-B16F-4E06-A71B-BD244DB8E96D}" srcOrd="0" destOrd="0" presId="urn:microsoft.com/office/officeart/2005/8/layout/cycle2"/>
    <dgm:cxn modelId="{4C2D5BC5-2D0B-4627-8A54-AF9A665044E6}" type="presParOf" srcId="{E3BF2BF6-B10A-4C88-B941-4A44129D751A}" destId="{52205CFB-2AD8-4102-A4A8-60FEF2900FB3}" srcOrd="2" destOrd="0" presId="urn:microsoft.com/office/officeart/2005/8/layout/cycle2"/>
    <dgm:cxn modelId="{099264F9-D93D-4905-BDF2-C03D8F44D0A2}" type="presParOf" srcId="{E3BF2BF6-B10A-4C88-B941-4A44129D751A}" destId="{2D430C57-5B37-4D28-86DC-46635866228E}" srcOrd="3" destOrd="0" presId="urn:microsoft.com/office/officeart/2005/8/layout/cycle2"/>
    <dgm:cxn modelId="{08ED9ACB-9F03-482C-97F4-D0C6743B094D}" type="presParOf" srcId="{2D430C57-5B37-4D28-86DC-46635866228E}" destId="{4F9ADCC2-B4A9-4CFC-B8B0-2F9AC4FCF8B4}" srcOrd="0" destOrd="0" presId="urn:microsoft.com/office/officeart/2005/8/layout/cycle2"/>
    <dgm:cxn modelId="{3E70A6C1-88D2-4534-9C1C-AB724E9F435B}" type="presParOf" srcId="{E3BF2BF6-B10A-4C88-B941-4A44129D751A}" destId="{823B95E8-F5A0-4271-BC5C-367F79D167AF}" srcOrd="4" destOrd="0" presId="urn:microsoft.com/office/officeart/2005/8/layout/cycle2"/>
    <dgm:cxn modelId="{A65506AA-1A9A-4771-8AFA-0B88638B5068}" type="presParOf" srcId="{E3BF2BF6-B10A-4C88-B941-4A44129D751A}" destId="{65E9AF72-6472-446A-9C15-AB3862404EE6}" srcOrd="5" destOrd="0" presId="urn:microsoft.com/office/officeart/2005/8/layout/cycle2"/>
    <dgm:cxn modelId="{8D6CC486-3CD7-4F2B-AA0F-50B12B18D2A0}" type="presParOf" srcId="{65E9AF72-6472-446A-9C15-AB3862404EE6}" destId="{C1A158EC-B514-45F1-B1F5-7B0749F02932}" srcOrd="0" destOrd="0" presId="urn:microsoft.com/office/officeart/2005/8/layout/cycle2"/>
    <dgm:cxn modelId="{5C018946-6D8F-4413-832F-409207864120}" type="presParOf" srcId="{E3BF2BF6-B10A-4C88-B941-4A44129D751A}" destId="{0BDB489E-D8D8-4F3A-98DB-07A104F6916A}" srcOrd="6" destOrd="0" presId="urn:microsoft.com/office/officeart/2005/8/layout/cycle2"/>
    <dgm:cxn modelId="{D0231AFA-24D8-4154-A08C-7D6777224CC3}" type="presParOf" srcId="{E3BF2BF6-B10A-4C88-B941-4A44129D751A}" destId="{AC3C0EF1-4E85-4A57-9FBC-6E23CA2B5BE0}" srcOrd="7" destOrd="0" presId="urn:microsoft.com/office/officeart/2005/8/layout/cycle2"/>
    <dgm:cxn modelId="{DD50576F-4C8D-451D-B1D9-A9495876A3E4}" type="presParOf" srcId="{AC3C0EF1-4E85-4A57-9FBC-6E23CA2B5BE0}" destId="{3C9A8FED-E9FC-4F5B-A9C4-8396ECDAC0FA}" srcOrd="0" destOrd="0" presId="urn:microsoft.com/office/officeart/2005/8/layout/cycle2"/>
    <dgm:cxn modelId="{F445F081-8896-4DD0-8FCC-30FF6BABDCB0}" type="presParOf" srcId="{E3BF2BF6-B10A-4C88-B941-4A44129D751A}" destId="{1002E349-134C-4A04-BF6C-BA657FE06312}" srcOrd="8" destOrd="0" presId="urn:microsoft.com/office/officeart/2005/8/layout/cycle2"/>
    <dgm:cxn modelId="{393DF7D4-78AD-420A-A814-4702CE314BDC}" type="presParOf" srcId="{E3BF2BF6-B10A-4C88-B941-4A44129D751A}" destId="{0DF2C296-475C-4FE0-A21D-92E89A373242}" srcOrd="9" destOrd="0" presId="urn:microsoft.com/office/officeart/2005/8/layout/cycle2"/>
    <dgm:cxn modelId="{0959D1D7-68DB-423A-9837-0F8C925548C3}" type="presParOf" srcId="{0DF2C296-475C-4FE0-A21D-92E89A373242}" destId="{9F7FE3C8-3667-474B-BDBA-D4AF41FD3247}" srcOrd="0" destOrd="0" presId="urn:microsoft.com/office/officeart/2005/8/layout/cycle2"/>
    <dgm:cxn modelId="{02E928EB-AEFB-4AE4-B6D0-97910404381D}" type="presParOf" srcId="{E3BF2BF6-B10A-4C88-B941-4A44129D751A}" destId="{08C1EED8-6B6D-44BB-A289-7237D2E9C3F5}" srcOrd="10" destOrd="0" presId="urn:microsoft.com/office/officeart/2005/8/layout/cycle2"/>
    <dgm:cxn modelId="{6174E00B-C597-4892-8BC9-90E5B6E113AC}" type="presParOf" srcId="{E3BF2BF6-B10A-4C88-B941-4A44129D751A}" destId="{FF2829E7-9929-43BD-BF91-B382B6A3C8F8}" srcOrd="11" destOrd="0" presId="urn:microsoft.com/office/officeart/2005/8/layout/cycle2"/>
    <dgm:cxn modelId="{50472869-FEB3-4B86-AF24-EF5726CF0BC7}" type="presParOf" srcId="{FF2829E7-9929-43BD-BF91-B382B6A3C8F8}" destId="{DE6A7B0F-721D-44CA-897B-0A07703A4A1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1936CC6-9100-41CF-A2F4-CF15AE068033}" type="doc">
      <dgm:prSet loTypeId="urn:microsoft.com/office/officeart/2005/8/layout/vList5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18FD2D2-D5A1-4023-ABCB-AE3680C4850B}">
      <dgm:prSet phldrT="[Text]"/>
      <dgm:spPr/>
      <dgm:t>
        <a:bodyPr/>
        <a:lstStyle/>
        <a:p>
          <a:r>
            <a:rPr lang="en-US" dirty="0" smtClean="0"/>
            <a:t>Produce</a:t>
          </a:r>
          <a:endParaRPr lang="en-US" dirty="0"/>
        </a:p>
      </dgm:t>
    </dgm:pt>
    <dgm:pt modelId="{812A473B-63DF-4195-B17E-06C4E5F56391}" type="parTrans" cxnId="{9D3BC0AF-0D93-4883-9CBA-2C5ED9B42DEC}">
      <dgm:prSet/>
      <dgm:spPr/>
      <dgm:t>
        <a:bodyPr/>
        <a:lstStyle/>
        <a:p>
          <a:endParaRPr lang="en-US"/>
        </a:p>
      </dgm:t>
    </dgm:pt>
    <dgm:pt modelId="{B648F83E-2103-4B23-89DC-4C35A8349806}" type="sibTrans" cxnId="{9D3BC0AF-0D93-4883-9CBA-2C5ED9B42DEC}">
      <dgm:prSet/>
      <dgm:spPr/>
      <dgm:t>
        <a:bodyPr/>
        <a:lstStyle/>
        <a:p>
          <a:endParaRPr lang="en-US"/>
        </a:p>
      </dgm:t>
    </dgm:pt>
    <dgm:pt modelId="{E4678506-B15C-4D1E-A7AA-67F5F0EDCC92}">
      <dgm:prSet phldrT="[Text]"/>
      <dgm:spPr/>
      <dgm:t>
        <a:bodyPr/>
        <a:lstStyle/>
        <a:p>
          <a:r>
            <a:rPr lang="en-US" dirty="0" smtClean="0"/>
            <a:t>Match texture with zucchini and mushrooms or broccoli with cauliflower</a:t>
          </a:r>
          <a:endParaRPr lang="en-US" dirty="0"/>
        </a:p>
      </dgm:t>
    </dgm:pt>
    <dgm:pt modelId="{F87A8431-46A8-44B1-B894-E1234C8AFAB1}" type="parTrans" cxnId="{5D557042-0823-4E24-98C5-597C0D3BB067}">
      <dgm:prSet/>
      <dgm:spPr/>
      <dgm:t>
        <a:bodyPr/>
        <a:lstStyle/>
        <a:p>
          <a:endParaRPr lang="en-US"/>
        </a:p>
      </dgm:t>
    </dgm:pt>
    <dgm:pt modelId="{FA64F441-8F58-4200-9A88-744528AEBBE6}" type="sibTrans" cxnId="{5D557042-0823-4E24-98C5-597C0D3BB067}">
      <dgm:prSet/>
      <dgm:spPr/>
      <dgm:t>
        <a:bodyPr/>
        <a:lstStyle/>
        <a:p>
          <a:endParaRPr lang="en-US"/>
        </a:p>
      </dgm:t>
    </dgm:pt>
    <dgm:pt modelId="{6ADA2CBC-EBCB-4F12-B050-D74B44BA391F}">
      <dgm:prSet phldrT="[Text]"/>
      <dgm:spPr/>
      <dgm:t>
        <a:bodyPr/>
        <a:lstStyle/>
        <a:p>
          <a:r>
            <a:rPr lang="en-US" dirty="0" smtClean="0"/>
            <a:t>Season with lemon, garlic, and fresh thyme and rosemary</a:t>
          </a:r>
          <a:endParaRPr lang="en-US" dirty="0"/>
        </a:p>
      </dgm:t>
    </dgm:pt>
    <dgm:pt modelId="{43197134-D12C-4C11-91A3-D8DFBC0EC428}" type="parTrans" cxnId="{1C0C75B3-5FBA-4F4B-A674-8F453327E020}">
      <dgm:prSet/>
      <dgm:spPr/>
      <dgm:t>
        <a:bodyPr/>
        <a:lstStyle/>
        <a:p>
          <a:endParaRPr lang="en-US"/>
        </a:p>
      </dgm:t>
    </dgm:pt>
    <dgm:pt modelId="{DBD193B3-EC5F-414F-87D2-ECAAD28C40A8}" type="sibTrans" cxnId="{1C0C75B3-5FBA-4F4B-A674-8F453327E020}">
      <dgm:prSet/>
      <dgm:spPr/>
      <dgm:t>
        <a:bodyPr/>
        <a:lstStyle/>
        <a:p>
          <a:endParaRPr lang="en-US"/>
        </a:p>
      </dgm:t>
    </dgm:pt>
    <dgm:pt modelId="{039CA81E-330E-47A2-980E-AA5128E95100}">
      <dgm:prSet phldrT="[Text]"/>
      <dgm:spPr/>
      <dgm:t>
        <a:bodyPr/>
        <a:lstStyle/>
        <a:p>
          <a:r>
            <a:rPr lang="en-US" dirty="0" smtClean="0"/>
            <a:t>Grains</a:t>
          </a:r>
          <a:endParaRPr lang="en-US" dirty="0"/>
        </a:p>
      </dgm:t>
    </dgm:pt>
    <dgm:pt modelId="{4B504D33-DC4A-4F16-BD87-CC78F0E3CD35}" type="parTrans" cxnId="{CFEC628F-091C-4665-990E-BC6E9112551C}">
      <dgm:prSet/>
      <dgm:spPr/>
      <dgm:t>
        <a:bodyPr/>
        <a:lstStyle/>
        <a:p>
          <a:endParaRPr lang="en-US"/>
        </a:p>
      </dgm:t>
    </dgm:pt>
    <dgm:pt modelId="{E89F834C-8380-4C97-A4E1-087C3226B49F}" type="sibTrans" cxnId="{CFEC628F-091C-4665-990E-BC6E9112551C}">
      <dgm:prSet/>
      <dgm:spPr/>
      <dgm:t>
        <a:bodyPr/>
        <a:lstStyle/>
        <a:p>
          <a:endParaRPr lang="en-US"/>
        </a:p>
      </dgm:t>
    </dgm:pt>
    <dgm:pt modelId="{0D79C970-B3E3-47F2-B495-AB5581DF3C33}">
      <dgm:prSet phldrT="[Text]"/>
      <dgm:spPr/>
      <dgm:t>
        <a:bodyPr/>
        <a:lstStyle/>
        <a:p>
          <a:r>
            <a:rPr lang="en-US" dirty="0" smtClean="0"/>
            <a:t>Experiment with quinoa, barley, or different rice varieties</a:t>
          </a:r>
          <a:endParaRPr lang="en-US" dirty="0"/>
        </a:p>
      </dgm:t>
    </dgm:pt>
    <dgm:pt modelId="{08EE278A-9045-410E-B89E-CFFC4253AB0A}" type="parTrans" cxnId="{E68DF444-0FB9-4613-B5E7-16ACB6301D16}">
      <dgm:prSet/>
      <dgm:spPr/>
      <dgm:t>
        <a:bodyPr/>
        <a:lstStyle/>
        <a:p>
          <a:endParaRPr lang="en-US"/>
        </a:p>
      </dgm:t>
    </dgm:pt>
    <dgm:pt modelId="{E60442FA-8251-409F-9B1C-62406BA5C0D6}" type="sibTrans" cxnId="{E68DF444-0FB9-4613-B5E7-16ACB6301D16}">
      <dgm:prSet/>
      <dgm:spPr/>
      <dgm:t>
        <a:bodyPr/>
        <a:lstStyle/>
        <a:p>
          <a:endParaRPr lang="en-US"/>
        </a:p>
      </dgm:t>
    </dgm:pt>
    <dgm:pt modelId="{67E9F1A7-8920-42D4-836C-A29EB4C544BC}">
      <dgm:prSet phldrT="[Text]"/>
      <dgm:spPr/>
      <dgm:t>
        <a:bodyPr/>
        <a:lstStyle/>
        <a:p>
          <a:r>
            <a:rPr lang="en-US" dirty="0" smtClean="0"/>
            <a:t>Cook in broths to add flavor</a:t>
          </a:r>
          <a:endParaRPr lang="en-US" dirty="0"/>
        </a:p>
      </dgm:t>
    </dgm:pt>
    <dgm:pt modelId="{7253B9F9-45BE-40DD-8444-C58A3E2A7B54}" type="parTrans" cxnId="{82EE0E25-421E-420F-BA84-4FB86B7B63B1}">
      <dgm:prSet/>
      <dgm:spPr/>
      <dgm:t>
        <a:bodyPr/>
        <a:lstStyle/>
        <a:p>
          <a:endParaRPr lang="en-US"/>
        </a:p>
      </dgm:t>
    </dgm:pt>
    <dgm:pt modelId="{715DC0E6-44BD-4C4C-97D7-EC04217AFFF0}" type="sibTrans" cxnId="{82EE0E25-421E-420F-BA84-4FB86B7B63B1}">
      <dgm:prSet/>
      <dgm:spPr/>
      <dgm:t>
        <a:bodyPr/>
        <a:lstStyle/>
        <a:p>
          <a:endParaRPr lang="en-US"/>
        </a:p>
      </dgm:t>
    </dgm:pt>
    <dgm:pt modelId="{34BFAD43-F740-44B5-9E87-5D54DC4F6E2F}">
      <dgm:prSet phldrT="[Text]"/>
      <dgm:spPr/>
      <dgm:t>
        <a:bodyPr/>
        <a:lstStyle/>
        <a:p>
          <a:r>
            <a:rPr lang="en-US" dirty="0" smtClean="0"/>
            <a:t>Meats</a:t>
          </a:r>
          <a:endParaRPr lang="en-US" dirty="0"/>
        </a:p>
      </dgm:t>
    </dgm:pt>
    <dgm:pt modelId="{E0B078C0-2A06-4370-B7E9-A4D93C36531E}" type="parTrans" cxnId="{8C29D683-DCF9-4FF5-9CF0-AC414CE009AE}">
      <dgm:prSet/>
      <dgm:spPr/>
      <dgm:t>
        <a:bodyPr/>
        <a:lstStyle/>
        <a:p>
          <a:endParaRPr lang="en-US"/>
        </a:p>
      </dgm:t>
    </dgm:pt>
    <dgm:pt modelId="{C9E1CC3A-3C35-4DB5-8900-810C4FFE035B}" type="sibTrans" cxnId="{8C29D683-DCF9-4FF5-9CF0-AC414CE009AE}">
      <dgm:prSet/>
      <dgm:spPr/>
      <dgm:t>
        <a:bodyPr/>
        <a:lstStyle/>
        <a:p>
          <a:endParaRPr lang="en-US"/>
        </a:p>
      </dgm:t>
    </dgm:pt>
    <dgm:pt modelId="{153B3326-4DE7-4C73-9B93-325329F12B68}">
      <dgm:prSet phldrT="[Text]"/>
      <dgm:spPr/>
      <dgm:t>
        <a:bodyPr/>
        <a:lstStyle/>
        <a:p>
          <a:r>
            <a:rPr lang="en-US" dirty="0" smtClean="0"/>
            <a:t>Vary cooking methods such as roasting, grilling, baking, or sautéing </a:t>
          </a:r>
          <a:endParaRPr lang="en-US" dirty="0"/>
        </a:p>
      </dgm:t>
    </dgm:pt>
    <dgm:pt modelId="{39E96C66-77D4-4FA3-8F0D-A496141CE224}" type="parTrans" cxnId="{3A6ABED0-021D-4E5D-937D-B6689C2FB43A}">
      <dgm:prSet/>
      <dgm:spPr/>
      <dgm:t>
        <a:bodyPr/>
        <a:lstStyle/>
        <a:p>
          <a:endParaRPr lang="en-US"/>
        </a:p>
      </dgm:t>
    </dgm:pt>
    <dgm:pt modelId="{9A493E13-FBDB-4D79-97D2-793AE3DB1D78}" type="sibTrans" cxnId="{3A6ABED0-021D-4E5D-937D-B6689C2FB43A}">
      <dgm:prSet/>
      <dgm:spPr/>
      <dgm:t>
        <a:bodyPr/>
        <a:lstStyle/>
        <a:p>
          <a:endParaRPr lang="en-US"/>
        </a:p>
      </dgm:t>
    </dgm:pt>
    <dgm:pt modelId="{2E4068F8-A185-4DDD-AF0D-1591DB176525}">
      <dgm:prSet phldrT="[Text]"/>
      <dgm:spPr/>
      <dgm:t>
        <a:bodyPr/>
        <a:lstStyle/>
        <a:p>
          <a:r>
            <a:rPr lang="en-US" dirty="0" smtClean="0"/>
            <a:t>Season with rubs or marinades</a:t>
          </a:r>
          <a:endParaRPr lang="en-US" dirty="0"/>
        </a:p>
      </dgm:t>
    </dgm:pt>
    <dgm:pt modelId="{252C9B95-0699-424F-93C9-E2F4FE7242B1}" type="parTrans" cxnId="{143E26E0-0E4A-4D6B-9ED7-A45464CA5B30}">
      <dgm:prSet/>
      <dgm:spPr/>
      <dgm:t>
        <a:bodyPr/>
        <a:lstStyle/>
        <a:p>
          <a:endParaRPr lang="en-US"/>
        </a:p>
      </dgm:t>
    </dgm:pt>
    <dgm:pt modelId="{D57CBA58-7093-4F35-8B0E-46F23C891337}" type="sibTrans" cxnId="{143E26E0-0E4A-4D6B-9ED7-A45464CA5B30}">
      <dgm:prSet/>
      <dgm:spPr/>
      <dgm:t>
        <a:bodyPr/>
        <a:lstStyle/>
        <a:p>
          <a:endParaRPr lang="en-US"/>
        </a:p>
      </dgm:t>
    </dgm:pt>
    <dgm:pt modelId="{157A1206-64BD-4283-AB00-DDF2E2A99355}" type="pres">
      <dgm:prSet presAssocID="{C1936CC6-9100-41CF-A2F4-CF15AE06803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0C2B433-DCFB-4113-8201-BDEECF1B0F16}" type="pres">
      <dgm:prSet presAssocID="{418FD2D2-D5A1-4023-ABCB-AE3680C4850B}" presName="linNode" presStyleCnt="0"/>
      <dgm:spPr/>
    </dgm:pt>
    <dgm:pt modelId="{58D5548F-3610-4CBB-A2D7-8705D05AE81E}" type="pres">
      <dgm:prSet presAssocID="{418FD2D2-D5A1-4023-ABCB-AE3680C4850B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6608AB-42F0-4301-A1BB-9ECF791BABED}" type="pres">
      <dgm:prSet presAssocID="{418FD2D2-D5A1-4023-ABCB-AE3680C4850B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76F030-0449-4997-B08E-B82E9548DC40}" type="pres">
      <dgm:prSet presAssocID="{B648F83E-2103-4B23-89DC-4C35A8349806}" presName="sp" presStyleCnt="0"/>
      <dgm:spPr/>
    </dgm:pt>
    <dgm:pt modelId="{18F10116-3E5D-4E72-A733-151C2E75CE23}" type="pres">
      <dgm:prSet presAssocID="{039CA81E-330E-47A2-980E-AA5128E95100}" presName="linNode" presStyleCnt="0"/>
      <dgm:spPr/>
    </dgm:pt>
    <dgm:pt modelId="{4315083B-EACF-40BE-8E71-3F285B9D8306}" type="pres">
      <dgm:prSet presAssocID="{039CA81E-330E-47A2-980E-AA5128E95100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ACB5A-FF79-48B9-9559-963423280D2E}" type="pres">
      <dgm:prSet presAssocID="{039CA81E-330E-47A2-980E-AA5128E95100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3C9768-3239-431E-B690-FCE650C5B953}" type="pres">
      <dgm:prSet presAssocID="{E89F834C-8380-4C97-A4E1-087C3226B49F}" presName="sp" presStyleCnt="0"/>
      <dgm:spPr/>
    </dgm:pt>
    <dgm:pt modelId="{A403DB4C-CC7A-465A-BA48-21CA7DB5F26E}" type="pres">
      <dgm:prSet presAssocID="{34BFAD43-F740-44B5-9E87-5D54DC4F6E2F}" presName="linNode" presStyleCnt="0"/>
      <dgm:spPr/>
    </dgm:pt>
    <dgm:pt modelId="{8CC4DDD5-2761-4A40-9EE0-8C475FF80494}" type="pres">
      <dgm:prSet presAssocID="{34BFAD43-F740-44B5-9E87-5D54DC4F6E2F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C4D392-C021-4806-BDDE-696F5908B257}" type="pres">
      <dgm:prSet presAssocID="{34BFAD43-F740-44B5-9E87-5D54DC4F6E2F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3956AD-10BB-48B1-89D6-72459F902CBA}" type="presOf" srcId="{2E4068F8-A185-4DDD-AF0D-1591DB176525}" destId="{ACC4D392-C021-4806-BDDE-696F5908B257}" srcOrd="0" destOrd="1" presId="urn:microsoft.com/office/officeart/2005/8/layout/vList5"/>
    <dgm:cxn modelId="{2F65AAB7-7447-4AA2-A20A-312452C507EC}" type="presOf" srcId="{0D79C970-B3E3-47F2-B495-AB5581DF3C33}" destId="{757ACB5A-FF79-48B9-9559-963423280D2E}" srcOrd="0" destOrd="0" presId="urn:microsoft.com/office/officeart/2005/8/layout/vList5"/>
    <dgm:cxn modelId="{3A6ABED0-021D-4E5D-937D-B6689C2FB43A}" srcId="{34BFAD43-F740-44B5-9E87-5D54DC4F6E2F}" destId="{153B3326-4DE7-4C73-9B93-325329F12B68}" srcOrd="0" destOrd="0" parTransId="{39E96C66-77D4-4FA3-8F0D-A496141CE224}" sibTransId="{9A493E13-FBDB-4D79-97D2-793AE3DB1D78}"/>
    <dgm:cxn modelId="{82EE0E25-421E-420F-BA84-4FB86B7B63B1}" srcId="{039CA81E-330E-47A2-980E-AA5128E95100}" destId="{67E9F1A7-8920-42D4-836C-A29EB4C544BC}" srcOrd="1" destOrd="0" parTransId="{7253B9F9-45BE-40DD-8444-C58A3E2A7B54}" sibTransId="{715DC0E6-44BD-4C4C-97D7-EC04217AFFF0}"/>
    <dgm:cxn modelId="{CFEC628F-091C-4665-990E-BC6E9112551C}" srcId="{C1936CC6-9100-41CF-A2F4-CF15AE068033}" destId="{039CA81E-330E-47A2-980E-AA5128E95100}" srcOrd="1" destOrd="0" parTransId="{4B504D33-DC4A-4F16-BD87-CC78F0E3CD35}" sibTransId="{E89F834C-8380-4C97-A4E1-087C3226B49F}"/>
    <dgm:cxn modelId="{75D6858F-7139-41CF-979C-0E14BAADD698}" type="presOf" srcId="{67E9F1A7-8920-42D4-836C-A29EB4C544BC}" destId="{757ACB5A-FF79-48B9-9559-963423280D2E}" srcOrd="0" destOrd="1" presId="urn:microsoft.com/office/officeart/2005/8/layout/vList5"/>
    <dgm:cxn modelId="{954477E5-7255-4966-AFC4-37DADCF5E704}" type="presOf" srcId="{E4678506-B15C-4D1E-A7AA-67F5F0EDCC92}" destId="{106608AB-42F0-4301-A1BB-9ECF791BABED}" srcOrd="0" destOrd="0" presId="urn:microsoft.com/office/officeart/2005/8/layout/vList5"/>
    <dgm:cxn modelId="{9D3BC0AF-0D93-4883-9CBA-2C5ED9B42DEC}" srcId="{C1936CC6-9100-41CF-A2F4-CF15AE068033}" destId="{418FD2D2-D5A1-4023-ABCB-AE3680C4850B}" srcOrd="0" destOrd="0" parTransId="{812A473B-63DF-4195-B17E-06C4E5F56391}" sibTransId="{B648F83E-2103-4B23-89DC-4C35A8349806}"/>
    <dgm:cxn modelId="{143E26E0-0E4A-4D6B-9ED7-A45464CA5B30}" srcId="{34BFAD43-F740-44B5-9E87-5D54DC4F6E2F}" destId="{2E4068F8-A185-4DDD-AF0D-1591DB176525}" srcOrd="1" destOrd="0" parTransId="{252C9B95-0699-424F-93C9-E2F4FE7242B1}" sibTransId="{D57CBA58-7093-4F35-8B0E-46F23C891337}"/>
    <dgm:cxn modelId="{87E84D1A-A80A-4D4E-84DD-12F779978F5B}" type="presOf" srcId="{C1936CC6-9100-41CF-A2F4-CF15AE068033}" destId="{157A1206-64BD-4283-AB00-DDF2E2A99355}" srcOrd="0" destOrd="0" presId="urn:microsoft.com/office/officeart/2005/8/layout/vList5"/>
    <dgm:cxn modelId="{E68DF444-0FB9-4613-B5E7-16ACB6301D16}" srcId="{039CA81E-330E-47A2-980E-AA5128E95100}" destId="{0D79C970-B3E3-47F2-B495-AB5581DF3C33}" srcOrd="0" destOrd="0" parTransId="{08EE278A-9045-410E-B89E-CFFC4253AB0A}" sibTransId="{E60442FA-8251-409F-9B1C-62406BA5C0D6}"/>
    <dgm:cxn modelId="{1C0C75B3-5FBA-4F4B-A674-8F453327E020}" srcId="{418FD2D2-D5A1-4023-ABCB-AE3680C4850B}" destId="{6ADA2CBC-EBCB-4F12-B050-D74B44BA391F}" srcOrd="1" destOrd="0" parTransId="{43197134-D12C-4C11-91A3-D8DFBC0EC428}" sibTransId="{DBD193B3-EC5F-414F-87D2-ECAAD28C40A8}"/>
    <dgm:cxn modelId="{B7AC66ED-5728-4D77-8D0D-E28B5EE2AAF6}" type="presOf" srcId="{6ADA2CBC-EBCB-4F12-B050-D74B44BA391F}" destId="{106608AB-42F0-4301-A1BB-9ECF791BABED}" srcOrd="0" destOrd="1" presId="urn:microsoft.com/office/officeart/2005/8/layout/vList5"/>
    <dgm:cxn modelId="{D8AC366A-D8E6-4ABE-AF88-D53F266B3366}" type="presOf" srcId="{418FD2D2-D5A1-4023-ABCB-AE3680C4850B}" destId="{58D5548F-3610-4CBB-A2D7-8705D05AE81E}" srcOrd="0" destOrd="0" presId="urn:microsoft.com/office/officeart/2005/8/layout/vList5"/>
    <dgm:cxn modelId="{44B759EF-F507-4019-9DCF-625492735BF6}" type="presOf" srcId="{34BFAD43-F740-44B5-9E87-5D54DC4F6E2F}" destId="{8CC4DDD5-2761-4A40-9EE0-8C475FF80494}" srcOrd="0" destOrd="0" presId="urn:microsoft.com/office/officeart/2005/8/layout/vList5"/>
    <dgm:cxn modelId="{B3019B60-A6AF-492E-89AD-3E2356C153C2}" type="presOf" srcId="{039CA81E-330E-47A2-980E-AA5128E95100}" destId="{4315083B-EACF-40BE-8E71-3F285B9D8306}" srcOrd="0" destOrd="0" presId="urn:microsoft.com/office/officeart/2005/8/layout/vList5"/>
    <dgm:cxn modelId="{3CD3C8F5-2A06-48F9-8B3C-7C84987227F2}" type="presOf" srcId="{153B3326-4DE7-4C73-9B93-325329F12B68}" destId="{ACC4D392-C021-4806-BDDE-696F5908B257}" srcOrd="0" destOrd="0" presId="urn:microsoft.com/office/officeart/2005/8/layout/vList5"/>
    <dgm:cxn modelId="{8C29D683-DCF9-4FF5-9CF0-AC414CE009AE}" srcId="{C1936CC6-9100-41CF-A2F4-CF15AE068033}" destId="{34BFAD43-F740-44B5-9E87-5D54DC4F6E2F}" srcOrd="2" destOrd="0" parTransId="{E0B078C0-2A06-4370-B7E9-A4D93C36531E}" sibTransId="{C9E1CC3A-3C35-4DB5-8900-810C4FFE035B}"/>
    <dgm:cxn modelId="{5D557042-0823-4E24-98C5-597C0D3BB067}" srcId="{418FD2D2-D5A1-4023-ABCB-AE3680C4850B}" destId="{E4678506-B15C-4D1E-A7AA-67F5F0EDCC92}" srcOrd="0" destOrd="0" parTransId="{F87A8431-46A8-44B1-B894-E1234C8AFAB1}" sibTransId="{FA64F441-8F58-4200-9A88-744528AEBBE6}"/>
    <dgm:cxn modelId="{685C1848-FD27-4CA9-9187-90CF30339484}" type="presParOf" srcId="{157A1206-64BD-4283-AB00-DDF2E2A99355}" destId="{40C2B433-DCFB-4113-8201-BDEECF1B0F16}" srcOrd="0" destOrd="0" presId="urn:microsoft.com/office/officeart/2005/8/layout/vList5"/>
    <dgm:cxn modelId="{E74573E9-018C-4D63-9B6B-A927ADCBEC24}" type="presParOf" srcId="{40C2B433-DCFB-4113-8201-BDEECF1B0F16}" destId="{58D5548F-3610-4CBB-A2D7-8705D05AE81E}" srcOrd="0" destOrd="0" presId="urn:microsoft.com/office/officeart/2005/8/layout/vList5"/>
    <dgm:cxn modelId="{41648EC5-62B1-4FD5-A250-4E4F1B92C231}" type="presParOf" srcId="{40C2B433-DCFB-4113-8201-BDEECF1B0F16}" destId="{106608AB-42F0-4301-A1BB-9ECF791BABED}" srcOrd="1" destOrd="0" presId="urn:microsoft.com/office/officeart/2005/8/layout/vList5"/>
    <dgm:cxn modelId="{9B976D6A-0555-4B6F-9B65-7DB5E2A98296}" type="presParOf" srcId="{157A1206-64BD-4283-AB00-DDF2E2A99355}" destId="{DE76F030-0449-4997-B08E-B82E9548DC40}" srcOrd="1" destOrd="0" presId="urn:microsoft.com/office/officeart/2005/8/layout/vList5"/>
    <dgm:cxn modelId="{C08BB9B0-AF7E-4CC1-80B4-57C4AA76E835}" type="presParOf" srcId="{157A1206-64BD-4283-AB00-DDF2E2A99355}" destId="{18F10116-3E5D-4E72-A733-151C2E75CE23}" srcOrd="2" destOrd="0" presId="urn:microsoft.com/office/officeart/2005/8/layout/vList5"/>
    <dgm:cxn modelId="{633B5A17-DF17-4F59-A469-332F9B7BD87B}" type="presParOf" srcId="{18F10116-3E5D-4E72-A733-151C2E75CE23}" destId="{4315083B-EACF-40BE-8E71-3F285B9D8306}" srcOrd="0" destOrd="0" presId="urn:microsoft.com/office/officeart/2005/8/layout/vList5"/>
    <dgm:cxn modelId="{E9C6B1C7-0B00-4F61-B123-EAD53F3EA912}" type="presParOf" srcId="{18F10116-3E5D-4E72-A733-151C2E75CE23}" destId="{757ACB5A-FF79-48B9-9559-963423280D2E}" srcOrd="1" destOrd="0" presId="urn:microsoft.com/office/officeart/2005/8/layout/vList5"/>
    <dgm:cxn modelId="{E8DCE121-08D0-4E68-87A0-0699821CB6EA}" type="presParOf" srcId="{157A1206-64BD-4283-AB00-DDF2E2A99355}" destId="{A63C9768-3239-431E-B690-FCE650C5B953}" srcOrd="3" destOrd="0" presId="urn:microsoft.com/office/officeart/2005/8/layout/vList5"/>
    <dgm:cxn modelId="{1782C817-9C29-495E-AF8B-0A0D011D9A88}" type="presParOf" srcId="{157A1206-64BD-4283-AB00-DDF2E2A99355}" destId="{A403DB4C-CC7A-465A-BA48-21CA7DB5F26E}" srcOrd="4" destOrd="0" presId="urn:microsoft.com/office/officeart/2005/8/layout/vList5"/>
    <dgm:cxn modelId="{A42E95C1-2B0A-45F0-AF46-D3673A63D187}" type="presParOf" srcId="{A403DB4C-CC7A-465A-BA48-21CA7DB5F26E}" destId="{8CC4DDD5-2761-4A40-9EE0-8C475FF80494}" srcOrd="0" destOrd="0" presId="urn:microsoft.com/office/officeart/2005/8/layout/vList5"/>
    <dgm:cxn modelId="{72273602-45D5-4E17-A391-6F9D33CD20C7}" type="presParOf" srcId="{A403DB4C-CC7A-465A-BA48-21CA7DB5F26E}" destId="{ACC4D392-C021-4806-BDDE-696F5908B25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C32E94-F1B7-4F08-9F4B-2848D83915FA}">
      <dsp:nvSpPr>
        <dsp:cNvPr id="0" name=""/>
        <dsp:cNvSpPr/>
      </dsp:nvSpPr>
      <dsp:spPr>
        <a:xfrm rot="5400000">
          <a:off x="3365368" y="119768"/>
          <a:ext cx="1806068" cy="1571279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Whole grains</a:t>
          </a:r>
          <a:endParaRPr lang="en-US" sz="1900" kern="1200" dirty="0"/>
        </a:p>
      </dsp:txBody>
      <dsp:txXfrm rot="-5400000">
        <a:off x="3727620" y="283820"/>
        <a:ext cx="1081563" cy="1243176"/>
      </dsp:txXfrm>
    </dsp:sp>
    <dsp:sp modelId="{35DD4C3D-CC44-49C7-9EF2-1F3D7D0EDCD8}">
      <dsp:nvSpPr>
        <dsp:cNvPr id="0" name=""/>
        <dsp:cNvSpPr/>
      </dsp:nvSpPr>
      <dsp:spPr>
        <a:xfrm>
          <a:off x="5101723" y="363587"/>
          <a:ext cx="2015572" cy="10836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EEF32F-8E1E-4A70-BE05-0120EDB00A7F}">
      <dsp:nvSpPr>
        <dsp:cNvPr id="0" name=""/>
        <dsp:cNvSpPr/>
      </dsp:nvSpPr>
      <dsp:spPr>
        <a:xfrm rot="5400000">
          <a:off x="1668386" y="119768"/>
          <a:ext cx="1806068" cy="1571279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Fruits, vegetables</a:t>
          </a:r>
          <a:endParaRPr lang="en-US" sz="2000" kern="1200" dirty="0"/>
        </a:p>
      </dsp:txBody>
      <dsp:txXfrm rot="-5400000">
        <a:off x="2030638" y="283820"/>
        <a:ext cx="1081563" cy="1243176"/>
      </dsp:txXfrm>
    </dsp:sp>
    <dsp:sp modelId="{6DF04AE8-8766-4D68-8061-5CB67794B976}">
      <dsp:nvSpPr>
        <dsp:cNvPr id="0" name=""/>
        <dsp:cNvSpPr/>
      </dsp:nvSpPr>
      <dsp:spPr>
        <a:xfrm rot="5400000">
          <a:off x="2513626" y="1652760"/>
          <a:ext cx="1806068" cy="1571279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Low-fat or fat-free dairy</a:t>
          </a:r>
          <a:endParaRPr lang="en-US" sz="1900" kern="1200" dirty="0"/>
        </a:p>
      </dsp:txBody>
      <dsp:txXfrm rot="-5400000">
        <a:off x="2875878" y="1816812"/>
        <a:ext cx="1081563" cy="1243176"/>
      </dsp:txXfrm>
    </dsp:sp>
    <dsp:sp modelId="{D7A41BF6-BA10-4930-83E8-210AF00DA976}">
      <dsp:nvSpPr>
        <dsp:cNvPr id="0" name=""/>
        <dsp:cNvSpPr/>
      </dsp:nvSpPr>
      <dsp:spPr>
        <a:xfrm>
          <a:off x="615447" y="1896579"/>
          <a:ext cx="1950554" cy="10836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2C6719-1748-40F3-A16C-4DE46E0386E0}">
      <dsp:nvSpPr>
        <dsp:cNvPr id="0" name=""/>
        <dsp:cNvSpPr/>
      </dsp:nvSpPr>
      <dsp:spPr>
        <a:xfrm rot="5400000">
          <a:off x="4210608" y="1652760"/>
          <a:ext cx="1806068" cy="1571279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Lean meats, poultry, fish, beans, eggs, nuts</a:t>
          </a:r>
          <a:endParaRPr lang="en-US" sz="1800" kern="1200" dirty="0"/>
        </a:p>
      </dsp:txBody>
      <dsp:txXfrm rot="-5400000">
        <a:off x="4572860" y="1816812"/>
        <a:ext cx="1081563" cy="1243176"/>
      </dsp:txXfrm>
    </dsp:sp>
    <dsp:sp modelId="{CB1F3C7D-8C7F-4145-956B-31CD959898E1}">
      <dsp:nvSpPr>
        <dsp:cNvPr id="0" name=""/>
        <dsp:cNvSpPr/>
      </dsp:nvSpPr>
      <dsp:spPr>
        <a:xfrm rot="5400000">
          <a:off x="3365368" y="3185751"/>
          <a:ext cx="1806068" cy="1571279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Limit saturated and trans fats</a:t>
          </a:r>
          <a:endParaRPr lang="en-US" sz="1900" kern="1200" dirty="0"/>
        </a:p>
      </dsp:txBody>
      <dsp:txXfrm rot="-5400000">
        <a:off x="3727620" y="3349803"/>
        <a:ext cx="1081563" cy="1243176"/>
      </dsp:txXfrm>
    </dsp:sp>
    <dsp:sp modelId="{E662A813-290E-4DAB-9A33-2570EBC99CE1}">
      <dsp:nvSpPr>
        <dsp:cNvPr id="0" name=""/>
        <dsp:cNvSpPr/>
      </dsp:nvSpPr>
      <dsp:spPr>
        <a:xfrm>
          <a:off x="5101723" y="3429570"/>
          <a:ext cx="2015572" cy="10836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49D201-D97D-4ED5-9E84-659779C550B1}">
      <dsp:nvSpPr>
        <dsp:cNvPr id="0" name=""/>
        <dsp:cNvSpPr/>
      </dsp:nvSpPr>
      <dsp:spPr>
        <a:xfrm rot="5400000">
          <a:off x="1668386" y="3185751"/>
          <a:ext cx="1806068" cy="1571279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Limit sodium and added sugar</a:t>
          </a:r>
          <a:endParaRPr lang="en-US" sz="2000" kern="1200" dirty="0"/>
        </a:p>
      </dsp:txBody>
      <dsp:txXfrm rot="-5400000">
        <a:off x="2030638" y="3349803"/>
        <a:ext cx="1081563" cy="12431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29E989-8991-4FAD-A543-06C9661CF7BF}">
      <dsp:nvSpPr>
        <dsp:cNvPr id="0" name=""/>
        <dsp:cNvSpPr/>
      </dsp:nvSpPr>
      <dsp:spPr>
        <a:xfrm>
          <a:off x="1403402" y="310955"/>
          <a:ext cx="3869667" cy="3869667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Lose 1-1 ½ </a:t>
          </a:r>
          <a:r>
            <a:rPr lang="en-US" sz="1800" kern="1200" dirty="0" err="1" smtClean="0"/>
            <a:t>lbs</a:t>
          </a:r>
          <a:r>
            <a:rPr lang="en-US" sz="1800" kern="1200" dirty="0" smtClean="0"/>
            <a:t>/week by reducing daily intake by 500-750 kcal</a:t>
          </a:r>
          <a:endParaRPr lang="en-US" sz="1800" kern="1200" dirty="0"/>
        </a:p>
      </dsp:txBody>
      <dsp:txXfrm>
        <a:off x="3507303" y="1025001"/>
        <a:ext cx="1312922" cy="1289889"/>
      </dsp:txXfrm>
    </dsp:sp>
    <dsp:sp modelId="{73AFA2DF-6293-4223-AA65-6BEC5CE61276}">
      <dsp:nvSpPr>
        <dsp:cNvPr id="0" name=""/>
        <dsp:cNvSpPr/>
      </dsp:nvSpPr>
      <dsp:spPr>
        <a:xfrm>
          <a:off x="1203930" y="426124"/>
          <a:ext cx="3869667" cy="3869667"/>
        </a:xfrm>
        <a:prstGeom prst="pie">
          <a:avLst>
            <a:gd name="adj1" fmla="val 1800000"/>
            <a:gd name="adj2" fmla="val 90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1,500-1,800 kcal/day for men</a:t>
          </a:r>
          <a:endParaRPr lang="en-US" sz="1800" kern="1200" dirty="0"/>
        </a:p>
      </dsp:txBody>
      <dsp:txXfrm>
        <a:off x="2263481" y="2867700"/>
        <a:ext cx="1750563" cy="1197754"/>
      </dsp:txXfrm>
    </dsp:sp>
    <dsp:sp modelId="{F4455BAE-C25F-45B7-B3E9-16581EEFED2A}">
      <dsp:nvSpPr>
        <dsp:cNvPr id="0" name=""/>
        <dsp:cNvSpPr/>
      </dsp:nvSpPr>
      <dsp:spPr>
        <a:xfrm>
          <a:off x="1203930" y="426124"/>
          <a:ext cx="3869667" cy="3869667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1,200-1,500 kcal/day for women</a:t>
          </a:r>
          <a:endParaRPr lang="en-US" sz="1800" kern="1200" dirty="0"/>
        </a:p>
      </dsp:txBody>
      <dsp:txXfrm>
        <a:off x="1618537" y="1186237"/>
        <a:ext cx="1312922" cy="12898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0EE93B-9463-48F2-941F-7065BE37A075}">
      <dsp:nvSpPr>
        <dsp:cNvPr id="0" name=""/>
        <dsp:cNvSpPr/>
      </dsp:nvSpPr>
      <dsp:spPr>
        <a:xfrm>
          <a:off x="2430" y="0"/>
          <a:ext cx="1458468" cy="1597152"/>
        </a:xfrm>
        <a:prstGeom prst="upArrow">
          <a:avLst/>
        </a:prstGeom>
        <a:solidFill>
          <a:schemeClr val="accent4">
            <a:lumMod val="75000"/>
          </a:schemeClr>
        </a:solidFill>
        <a:ln w="22225" cap="rnd" cmpd="sng" algn="ctr">
          <a:solidFill>
            <a:schemeClr val="accent4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11F5FF-0342-4108-9BAD-5060E625C1E9}">
      <dsp:nvSpPr>
        <dsp:cNvPr id="0" name=""/>
        <dsp:cNvSpPr/>
      </dsp:nvSpPr>
      <dsp:spPr>
        <a:xfrm>
          <a:off x="1504652" y="0"/>
          <a:ext cx="2474976" cy="1597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0" rIns="320040" bIns="32004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 smtClean="0"/>
            <a:t>Physical Activity</a:t>
          </a:r>
          <a:endParaRPr lang="en-US" sz="4500" kern="1200" dirty="0"/>
        </a:p>
      </dsp:txBody>
      <dsp:txXfrm>
        <a:off x="1504652" y="0"/>
        <a:ext cx="2474976" cy="1597152"/>
      </dsp:txXfrm>
    </dsp:sp>
    <dsp:sp modelId="{100FB8B4-A803-449A-8323-AFF391BCABA3}">
      <dsp:nvSpPr>
        <dsp:cNvPr id="0" name=""/>
        <dsp:cNvSpPr/>
      </dsp:nvSpPr>
      <dsp:spPr>
        <a:xfrm>
          <a:off x="439971" y="1730248"/>
          <a:ext cx="1458468" cy="1597152"/>
        </a:xfrm>
        <a:prstGeom prst="downArrow">
          <a:avLst/>
        </a:prstGeom>
        <a:solidFill>
          <a:schemeClr val="accent4">
            <a:lumMod val="75000"/>
          </a:schemeClr>
        </a:solidFill>
        <a:ln w="22225" cap="rnd" cmpd="sng" algn="ctr">
          <a:solidFill>
            <a:schemeClr val="accent4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B6334A-9A60-4B38-8315-BADE84D55F4E}">
      <dsp:nvSpPr>
        <dsp:cNvPr id="0" name=""/>
        <dsp:cNvSpPr/>
      </dsp:nvSpPr>
      <dsp:spPr>
        <a:xfrm>
          <a:off x="1942193" y="1730248"/>
          <a:ext cx="2474976" cy="1597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0" rIns="320040" bIns="32004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 smtClean="0"/>
            <a:t>Calorie Intake</a:t>
          </a:r>
          <a:endParaRPr lang="en-US" sz="4500" kern="1200" dirty="0"/>
        </a:p>
      </dsp:txBody>
      <dsp:txXfrm>
        <a:off x="1942193" y="1730248"/>
        <a:ext cx="2474976" cy="15971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E63B18-E7A0-4CA6-8BB7-48F4A9EA76D5}">
      <dsp:nvSpPr>
        <dsp:cNvPr id="0" name=""/>
        <dsp:cNvSpPr/>
      </dsp:nvSpPr>
      <dsp:spPr>
        <a:xfrm>
          <a:off x="497681" y="3497"/>
          <a:ext cx="2308324" cy="184665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6D1895-9A23-435F-A2FB-C04B06899059}">
      <dsp:nvSpPr>
        <dsp:cNvPr id="0" name=""/>
        <dsp:cNvSpPr/>
      </dsp:nvSpPr>
      <dsp:spPr>
        <a:xfrm>
          <a:off x="705430" y="1665491"/>
          <a:ext cx="2054408" cy="64633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Make a pot of beans over the weekend</a:t>
          </a:r>
          <a:endParaRPr lang="en-US" sz="1500" kern="1200" dirty="0"/>
        </a:p>
      </dsp:txBody>
      <dsp:txXfrm>
        <a:off x="705430" y="1665491"/>
        <a:ext cx="2054408" cy="646330"/>
      </dsp:txXfrm>
    </dsp:sp>
    <dsp:sp modelId="{0CCB524E-88F2-4D48-B33F-709088AE540B}">
      <dsp:nvSpPr>
        <dsp:cNvPr id="0" name=""/>
        <dsp:cNvSpPr/>
      </dsp:nvSpPr>
      <dsp:spPr>
        <a:xfrm>
          <a:off x="3036837" y="3497"/>
          <a:ext cx="2308324" cy="184665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AF749F-DEEB-4B58-AF58-D4EE099E013A}">
      <dsp:nvSpPr>
        <dsp:cNvPr id="0" name=""/>
        <dsp:cNvSpPr/>
      </dsp:nvSpPr>
      <dsp:spPr>
        <a:xfrm>
          <a:off x="3244587" y="1665491"/>
          <a:ext cx="2054408" cy="64633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Cooked meat stays fresh for 4 days in the fridge</a:t>
          </a:r>
          <a:endParaRPr lang="en-US" sz="1500" kern="1200" dirty="0"/>
        </a:p>
      </dsp:txBody>
      <dsp:txXfrm>
        <a:off x="3244587" y="1665491"/>
        <a:ext cx="2054408" cy="646330"/>
      </dsp:txXfrm>
    </dsp:sp>
    <dsp:sp modelId="{11D6E24C-4E84-4507-BEA9-B7BE784683F5}">
      <dsp:nvSpPr>
        <dsp:cNvPr id="0" name=""/>
        <dsp:cNvSpPr/>
      </dsp:nvSpPr>
      <dsp:spPr>
        <a:xfrm>
          <a:off x="5575994" y="3497"/>
          <a:ext cx="2308324" cy="184665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B66E03-A8A3-4860-B23A-92F5D773A3B7}">
      <dsp:nvSpPr>
        <dsp:cNvPr id="0" name=""/>
        <dsp:cNvSpPr/>
      </dsp:nvSpPr>
      <dsp:spPr>
        <a:xfrm>
          <a:off x="5783743" y="1665491"/>
          <a:ext cx="2054408" cy="64633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Make your own “frozen dinner”</a:t>
          </a:r>
          <a:endParaRPr lang="en-US" sz="1500" kern="1200" dirty="0"/>
        </a:p>
      </dsp:txBody>
      <dsp:txXfrm>
        <a:off x="5783743" y="1665491"/>
        <a:ext cx="2054408" cy="646330"/>
      </dsp:txXfrm>
    </dsp:sp>
    <dsp:sp modelId="{EE3122E7-B9FE-40D0-9E3D-403FE85F45F8}">
      <dsp:nvSpPr>
        <dsp:cNvPr id="0" name=""/>
        <dsp:cNvSpPr/>
      </dsp:nvSpPr>
      <dsp:spPr>
        <a:xfrm>
          <a:off x="1767259" y="2542654"/>
          <a:ext cx="2308324" cy="1846659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B43A51-4F49-4962-B2B3-8E8CD02A758F}">
      <dsp:nvSpPr>
        <dsp:cNvPr id="0" name=""/>
        <dsp:cNvSpPr/>
      </dsp:nvSpPr>
      <dsp:spPr>
        <a:xfrm>
          <a:off x="1975008" y="4204647"/>
          <a:ext cx="2054408" cy="64633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Cook extra brown rice for other recipes</a:t>
          </a:r>
          <a:endParaRPr lang="en-US" sz="1500" kern="1200" dirty="0"/>
        </a:p>
      </dsp:txBody>
      <dsp:txXfrm>
        <a:off x="1975008" y="4204647"/>
        <a:ext cx="2054408" cy="646330"/>
      </dsp:txXfrm>
    </dsp:sp>
    <dsp:sp modelId="{9081F1DE-258E-4A7E-8FE5-02CCBC45135D}">
      <dsp:nvSpPr>
        <dsp:cNvPr id="0" name=""/>
        <dsp:cNvSpPr/>
      </dsp:nvSpPr>
      <dsp:spPr>
        <a:xfrm>
          <a:off x="4306416" y="2542654"/>
          <a:ext cx="2308324" cy="1846659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950A98-B375-4177-BDF1-5707AE0DDA01}">
      <dsp:nvSpPr>
        <dsp:cNvPr id="0" name=""/>
        <dsp:cNvSpPr/>
      </dsp:nvSpPr>
      <dsp:spPr>
        <a:xfrm>
          <a:off x="4514165" y="4204647"/>
          <a:ext cx="2054408" cy="64633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Marinate for days in advance</a:t>
          </a:r>
          <a:endParaRPr lang="en-US" sz="1500" kern="1200" dirty="0"/>
        </a:p>
      </dsp:txBody>
      <dsp:txXfrm>
        <a:off x="4514165" y="4204647"/>
        <a:ext cx="2054408" cy="6463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B13C68-FADE-4811-B2F9-C91057A57080}">
      <dsp:nvSpPr>
        <dsp:cNvPr id="0" name=""/>
        <dsp:cNvSpPr/>
      </dsp:nvSpPr>
      <dsp:spPr>
        <a:xfrm>
          <a:off x="714213" y="985175"/>
          <a:ext cx="2408301" cy="836371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F3B734-3346-40CB-B57B-D9562F712040}">
      <dsp:nvSpPr>
        <dsp:cNvPr id="0" name=""/>
        <dsp:cNvSpPr/>
      </dsp:nvSpPr>
      <dsp:spPr>
        <a:xfrm>
          <a:off x="1660831" y="2808732"/>
          <a:ext cx="466725" cy="298703"/>
        </a:xfrm>
        <a:prstGeom prst="downArrow">
          <a:avLst/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tint val="60000"/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483E64B2-75A5-4C79-A7E9-48CADD0C5B7F}">
      <dsp:nvSpPr>
        <dsp:cNvPr id="0" name=""/>
        <dsp:cNvSpPr/>
      </dsp:nvSpPr>
      <dsp:spPr>
        <a:xfrm>
          <a:off x="561813" y="3186403"/>
          <a:ext cx="2610172" cy="1595493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1160" tIns="391160" rIns="391160" bIns="39116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 smtClean="0"/>
            <a:t> </a:t>
          </a:r>
          <a:endParaRPr lang="en-US" sz="5500" kern="1200" dirty="0"/>
        </a:p>
      </dsp:txBody>
      <dsp:txXfrm>
        <a:off x="561813" y="3186403"/>
        <a:ext cx="2610172" cy="1595493"/>
      </dsp:txXfrm>
    </dsp:sp>
    <dsp:sp modelId="{B08EA3EB-0B6A-4C2F-A8BE-45BF496E309D}">
      <dsp:nvSpPr>
        <dsp:cNvPr id="0" name=""/>
        <dsp:cNvSpPr/>
      </dsp:nvSpPr>
      <dsp:spPr>
        <a:xfrm>
          <a:off x="1530815" y="1627506"/>
          <a:ext cx="956871" cy="88805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C00000"/>
              </a:solidFill>
            </a:rPr>
            <a:t>Ginger, garlic</a:t>
          </a:r>
          <a:endParaRPr lang="en-US" sz="1600" kern="1200" dirty="0">
            <a:solidFill>
              <a:srgbClr val="C00000"/>
            </a:solidFill>
          </a:endParaRPr>
        </a:p>
      </dsp:txBody>
      <dsp:txXfrm>
        <a:off x="1670946" y="1757559"/>
        <a:ext cx="676609" cy="627952"/>
      </dsp:txXfrm>
    </dsp:sp>
    <dsp:sp modelId="{4674D885-ADEF-464D-B7FF-C11A352F1219}">
      <dsp:nvSpPr>
        <dsp:cNvPr id="0" name=""/>
        <dsp:cNvSpPr/>
      </dsp:nvSpPr>
      <dsp:spPr>
        <a:xfrm>
          <a:off x="826605" y="685797"/>
          <a:ext cx="1183002" cy="115964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C00000"/>
              </a:solidFill>
            </a:rPr>
            <a:t>Low-sodium soy sauce</a:t>
          </a:r>
          <a:endParaRPr lang="en-US" sz="1600" kern="1200" dirty="0">
            <a:solidFill>
              <a:srgbClr val="C00000"/>
            </a:solidFill>
          </a:endParaRPr>
        </a:p>
      </dsp:txBody>
      <dsp:txXfrm>
        <a:off x="999852" y="855623"/>
        <a:ext cx="836508" cy="819995"/>
      </dsp:txXfrm>
    </dsp:sp>
    <dsp:sp modelId="{4C56948A-B26A-430A-ABA3-5C76BBA28F1D}">
      <dsp:nvSpPr>
        <dsp:cNvPr id="0" name=""/>
        <dsp:cNvSpPr/>
      </dsp:nvSpPr>
      <dsp:spPr>
        <a:xfrm>
          <a:off x="1781521" y="286682"/>
          <a:ext cx="1271062" cy="118192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C00000"/>
              </a:solidFill>
            </a:rPr>
            <a:t>Sherry or wine vinegar</a:t>
          </a:r>
          <a:endParaRPr lang="en-US" sz="1600" kern="1200" dirty="0">
            <a:solidFill>
              <a:srgbClr val="C00000"/>
            </a:solidFill>
          </a:endParaRPr>
        </a:p>
      </dsp:txBody>
      <dsp:txXfrm>
        <a:off x="1967664" y="459771"/>
        <a:ext cx="898776" cy="835748"/>
      </dsp:txXfrm>
    </dsp:sp>
    <dsp:sp modelId="{A2877A39-0D7D-4400-B888-AFB599964807}">
      <dsp:nvSpPr>
        <dsp:cNvPr id="0" name=""/>
        <dsp:cNvSpPr/>
      </dsp:nvSpPr>
      <dsp:spPr>
        <a:xfrm>
          <a:off x="409405" y="152402"/>
          <a:ext cx="2918491" cy="254813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826B1E-DEB0-447B-B7A7-061AD623D9D6}">
      <dsp:nvSpPr>
        <dsp:cNvPr id="0" name=""/>
        <dsp:cNvSpPr/>
      </dsp:nvSpPr>
      <dsp:spPr>
        <a:xfrm>
          <a:off x="1388650" y="2345392"/>
          <a:ext cx="2350102" cy="230280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 </a:t>
          </a:r>
          <a:endParaRPr lang="en-US" sz="6500" kern="1200" dirty="0"/>
        </a:p>
      </dsp:txBody>
      <dsp:txXfrm>
        <a:off x="1732814" y="2682630"/>
        <a:ext cx="1661774" cy="1628331"/>
      </dsp:txXfrm>
    </dsp:sp>
    <dsp:sp modelId="{2C596A26-F7F2-4101-83A0-040F3A5AB545}">
      <dsp:nvSpPr>
        <dsp:cNvPr id="0" name=""/>
        <dsp:cNvSpPr/>
      </dsp:nvSpPr>
      <dsp:spPr>
        <a:xfrm rot="13432172">
          <a:off x="560255" y="1961581"/>
          <a:ext cx="1290584" cy="459246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BFEFF4-44EF-4881-9925-0404B66AF736}">
      <dsp:nvSpPr>
        <dsp:cNvPr id="0" name=""/>
        <dsp:cNvSpPr/>
      </dsp:nvSpPr>
      <dsp:spPr>
        <a:xfrm>
          <a:off x="0" y="1153267"/>
          <a:ext cx="1480687" cy="118147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Soyaki</a:t>
          </a:r>
          <a:r>
            <a:rPr lang="en-US" sz="1900" kern="1200" dirty="0" smtClean="0"/>
            <a:t> or teriyaki</a:t>
          </a:r>
          <a:endParaRPr lang="en-US" sz="1900" kern="1200" dirty="0"/>
        </a:p>
      </dsp:txBody>
      <dsp:txXfrm>
        <a:off x="34604" y="1187871"/>
        <a:ext cx="1411479" cy="1112268"/>
      </dsp:txXfrm>
    </dsp:sp>
    <dsp:sp modelId="{34A49221-CDAC-4894-9F50-4E5721B23786}">
      <dsp:nvSpPr>
        <dsp:cNvPr id="0" name=""/>
        <dsp:cNvSpPr/>
      </dsp:nvSpPr>
      <dsp:spPr>
        <a:xfrm rot="16249341">
          <a:off x="1930338" y="1378607"/>
          <a:ext cx="1320942" cy="459246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26D222-66D4-4241-9ED1-0909B844FCCD}">
      <dsp:nvSpPr>
        <dsp:cNvPr id="0" name=""/>
        <dsp:cNvSpPr/>
      </dsp:nvSpPr>
      <dsp:spPr>
        <a:xfrm>
          <a:off x="1521954" y="3"/>
          <a:ext cx="2156668" cy="189564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Brine: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Water, sugar, salt, fresh herbs, lemon, orange, onion, garlic, celery, carrots</a:t>
          </a:r>
          <a:endParaRPr lang="en-US" sz="1900" kern="1200" dirty="0"/>
        </a:p>
      </dsp:txBody>
      <dsp:txXfrm>
        <a:off x="1577476" y="55525"/>
        <a:ext cx="2045624" cy="1784603"/>
      </dsp:txXfrm>
    </dsp:sp>
    <dsp:sp modelId="{4052B7E3-EE0F-49ED-AB3F-A470C046E865}">
      <dsp:nvSpPr>
        <dsp:cNvPr id="0" name=""/>
        <dsp:cNvSpPr/>
      </dsp:nvSpPr>
      <dsp:spPr>
        <a:xfrm rot="19048927">
          <a:off x="3311326" y="2010350"/>
          <a:ext cx="1246195" cy="459246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FB7B0F-3DE4-426B-BA15-766E29F06D5E}">
      <dsp:nvSpPr>
        <dsp:cNvPr id="0" name=""/>
        <dsp:cNvSpPr/>
      </dsp:nvSpPr>
      <dsp:spPr>
        <a:xfrm>
          <a:off x="3711469" y="1241341"/>
          <a:ext cx="1364437" cy="115506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Lemon and wine</a:t>
          </a:r>
          <a:endParaRPr lang="en-US" sz="1900" kern="1200" dirty="0"/>
        </a:p>
      </dsp:txBody>
      <dsp:txXfrm>
        <a:off x="3745300" y="1275172"/>
        <a:ext cx="1296775" cy="108739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20D2CC-D8D3-48D7-B26B-B7BACD659986}">
      <dsp:nvSpPr>
        <dsp:cNvPr id="0" name=""/>
        <dsp:cNvSpPr/>
      </dsp:nvSpPr>
      <dsp:spPr>
        <a:xfrm>
          <a:off x="0" y="0"/>
          <a:ext cx="3834230" cy="868140"/>
        </a:xfrm>
        <a:prstGeom prst="roundRect">
          <a:avLst/>
        </a:prstGeom>
        <a:solidFill>
          <a:schemeClr val="bg2">
            <a:lumMod val="5000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Slow cooking</a:t>
          </a:r>
          <a:endParaRPr lang="en-US" sz="3600" kern="1200" dirty="0"/>
        </a:p>
      </dsp:txBody>
      <dsp:txXfrm>
        <a:off x="42379" y="42379"/>
        <a:ext cx="3749472" cy="783382"/>
      </dsp:txXfrm>
    </dsp:sp>
    <dsp:sp modelId="{9FF2A1B6-4C94-4695-8182-B2BA830E9E2F}">
      <dsp:nvSpPr>
        <dsp:cNvPr id="0" name=""/>
        <dsp:cNvSpPr/>
      </dsp:nvSpPr>
      <dsp:spPr>
        <a:xfrm>
          <a:off x="0" y="868708"/>
          <a:ext cx="4096710" cy="2446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761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smtClean="0"/>
            <a:t>Crock pot or Dutch oven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smtClean="0"/>
            <a:t>Meats, soups, chili, vegetables</a:t>
          </a:r>
          <a:endParaRPr lang="en-US" sz="2400" kern="1200" dirty="0"/>
        </a:p>
      </dsp:txBody>
      <dsp:txXfrm>
        <a:off x="0" y="868708"/>
        <a:ext cx="4096710" cy="2446426"/>
      </dsp:txXfrm>
    </dsp:sp>
    <dsp:sp modelId="{D93AE302-517C-4AA8-9462-5A542608CAA8}">
      <dsp:nvSpPr>
        <dsp:cNvPr id="0" name=""/>
        <dsp:cNvSpPr/>
      </dsp:nvSpPr>
      <dsp:spPr>
        <a:xfrm>
          <a:off x="3954314" y="3099199"/>
          <a:ext cx="4159429" cy="868140"/>
        </a:xfrm>
        <a:prstGeom prst="roundRect">
          <a:avLst/>
        </a:prstGeom>
        <a:solidFill>
          <a:srgbClr val="00990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Roasting</a:t>
          </a:r>
          <a:endParaRPr lang="en-US" sz="3600" kern="1200" dirty="0"/>
        </a:p>
      </dsp:txBody>
      <dsp:txXfrm>
        <a:off x="3996693" y="3141578"/>
        <a:ext cx="4074671" cy="783382"/>
      </dsp:txXfrm>
    </dsp:sp>
    <dsp:sp modelId="{E70E882F-B43B-4B06-A036-1A88BE7C00E9}">
      <dsp:nvSpPr>
        <dsp:cNvPr id="0" name=""/>
        <dsp:cNvSpPr/>
      </dsp:nvSpPr>
      <dsp:spPr>
        <a:xfrm>
          <a:off x="3809970" y="3906555"/>
          <a:ext cx="4303773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761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smtClean="0"/>
            <a:t>Oven roast vegetables</a:t>
          </a:r>
          <a:endParaRPr lang="en-US" sz="2400" kern="1200" dirty="0"/>
        </a:p>
      </dsp:txBody>
      <dsp:txXfrm>
        <a:off x="3809970" y="3906555"/>
        <a:ext cx="4303773" cy="46368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5D43B6-8792-4C98-BC4C-3F395CA7F8EF}">
      <dsp:nvSpPr>
        <dsp:cNvPr id="0" name=""/>
        <dsp:cNvSpPr/>
      </dsp:nvSpPr>
      <dsp:spPr>
        <a:xfrm>
          <a:off x="3939222" y="-72794"/>
          <a:ext cx="1447928" cy="140674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Hide vegetables in pureed sauces</a:t>
          </a:r>
          <a:endParaRPr lang="en-US" sz="1600" kern="1200" dirty="0"/>
        </a:p>
      </dsp:txBody>
      <dsp:txXfrm>
        <a:off x="4151266" y="133219"/>
        <a:ext cx="1023840" cy="994720"/>
      </dsp:txXfrm>
    </dsp:sp>
    <dsp:sp modelId="{838A64A5-B75E-4ECC-8B5A-430F36F64BF5}">
      <dsp:nvSpPr>
        <dsp:cNvPr id="0" name=""/>
        <dsp:cNvSpPr/>
      </dsp:nvSpPr>
      <dsp:spPr>
        <a:xfrm rot="1800000">
          <a:off x="5339737" y="872053"/>
          <a:ext cx="185245" cy="4052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5343460" y="939203"/>
        <a:ext cx="129672" cy="243127"/>
      </dsp:txXfrm>
    </dsp:sp>
    <dsp:sp modelId="{52205CFB-2AD8-4102-A4A8-60FEF2900FB3}">
      <dsp:nvSpPr>
        <dsp:cNvPr id="0" name=""/>
        <dsp:cNvSpPr/>
      </dsp:nvSpPr>
      <dsp:spPr>
        <a:xfrm>
          <a:off x="5486703" y="806795"/>
          <a:ext cx="1474882" cy="1450005"/>
        </a:xfrm>
        <a:prstGeom prst="ellipse">
          <a:avLst/>
        </a:prstGeom>
        <a:gradFill rotWithShape="0">
          <a:gsLst>
            <a:gs pos="0">
              <a:schemeClr val="accent3">
                <a:hueOff val="3519069"/>
                <a:satOff val="-8018"/>
                <a:lumOff val="3216"/>
                <a:alphaOff val="0"/>
                <a:tint val="98000"/>
                <a:lumMod val="110000"/>
              </a:schemeClr>
            </a:gs>
            <a:gs pos="84000">
              <a:schemeClr val="accent3">
                <a:hueOff val="3519069"/>
                <a:satOff val="-8018"/>
                <a:lumOff val="3216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Kale or broccoli in pesto</a:t>
          </a:r>
          <a:endParaRPr lang="en-US" sz="1600" kern="1200" dirty="0"/>
        </a:p>
      </dsp:txBody>
      <dsp:txXfrm>
        <a:off x="5702694" y="1019143"/>
        <a:ext cx="1042900" cy="1025309"/>
      </dsp:txXfrm>
    </dsp:sp>
    <dsp:sp modelId="{2D430C57-5B37-4D28-86DC-46635866228E}">
      <dsp:nvSpPr>
        <dsp:cNvPr id="0" name=""/>
        <dsp:cNvSpPr/>
      </dsp:nvSpPr>
      <dsp:spPr>
        <a:xfrm rot="5400000">
          <a:off x="6117740" y="2248934"/>
          <a:ext cx="212809" cy="4052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3519069"/>
                <a:satOff val="-8018"/>
                <a:lumOff val="3216"/>
                <a:alphaOff val="0"/>
                <a:tint val="98000"/>
                <a:lumMod val="110000"/>
              </a:schemeClr>
            </a:gs>
            <a:gs pos="84000">
              <a:schemeClr val="accent3">
                <a:hueOff val="3519069"/>
                <a:satOff val="-8018"/>
                <a:lumOff val="3216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6149662" y="2298056"/>
        <a:ext cx="148966" cy="243127"/>
      </dsp:txXfrm>
    </dsp:sp>
    <dsp:sp modelId="{823B95E8-F5A0-4271-BC5C-367F79D167AF}">
      <dsp:nvSpPr>
        <dsp:cNvPr id="0" name=""/>
        <dsp:cNvSpPr/>
      </dsp:nvSpPr>
      <dsp:spPr>
        <a:xfrm>
          <a:off x="5506051" y="2658328"/>
          <a:ext cx="1436186" cy="1351817"/>
        </a:xfrm>
        <a:prstGeom prst="ellipse">
          <a:avLst/>
        </a:prstGeom>
        <a:gradFill rotWithShape="0">
          <a:gsLst>
            <a:gs pos="0">
              <a:schemeClr val="accent3">
                <a:hueOff val="7038138"/>
                <a:satOff val="-16035"/>
                <a:lumOff val="6432"/>
                <a:alphaOff val="0"/>
                <a:tint val="98000"/>
                <a:lumMod val="110000"/>
              </a:schemeClr>
            </a:gs>
            <a:gs pos="84000">
              <a:schemeClr val="accent3">
                <a:hueOff val="7038138"/>
                <a:satOff val="-16035"/>
                <a:lumOff val="6432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Bell pepper in tomato sauce</a:t>
          </a:r>
          <a:endParaRPr lang="en-US" sz="1600" kern="1200" dirty="0"/>
        </a:p>
      </dsp:txBody>
      <dsp:txXfrm>
        <a:off x="5716376" y="2856297"/>
        <a:ext cx="1015536" cy="955879"/>
      </dsp:txXfrm>
    </dsp:sp>
    <dsp:sp modelId="{65E9AF72-6472-446A-9C15-AB3862404EE6}">
      <dsp:nvSpPr>
        <dsp:cNvPr id="0" name=""/>
        <dsp:cNvSpPr/>
      </dsp:nvSpPr>
      <dsp:spPr>
        <a:xfrm rot="9000000">
          <a:off x="5331282" y="3584420"/>
          <a:ext cx="217213" cy="4052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7038138"/>
                <a:satOff val="-16035"/>
                <a:lumOff val="6432"/>
                <a:alphaOff val="0"/>
                <a:tint val="98000"/>
                <a:lumMod val="110000"/>
              </a:schemeClr>
            </a:gs>
            <a:gs pos="84000">
              <a:schemeClr val="accent3">
                <a:hueOff val="7038138"/>
                <a:satOff val="-16035"/>
                <a:lumOff val="6432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10800000">
        <a:off x="5392081" y="3649172"/>
        <a:ext cx="152049" cy="243127"/>
      </dsp:txXfrm>
    </dsp:sp>
    <dsp:sp modelId="{0BDB489E-D8D8-4F3A-98DB-07A104F6916A}">
      <dsp:nvSpPr>
        <dsp:cNvPr id="0" name=""/>
        <dsp:cNvSpPr/>
      </dsp:nvSpPr>
      <dsp:spPr>
        <a:xfrm>
          <a:off x="3962359" y="3589557"/>
          <a:ext cx="1401655" cy="1291797"/>
        </a:xfrm>
        <a:prstGeom prst="ellipse">
          <a:avLst/>
        </a:prstGeom>
        <a:gradFill rotWithShape="0">
          <a:gsLst>
            <a:gs pos="0">
              <a:schemeClr val="accent3">
                <a:hueOff val="10557207"/>
                <a:satOff val="-24053"/>
                <a:lumOff val="9648"/>
                <a:alphaOff val="0"/>
                <a:tint val="98000"/>
                <a:lumMod val="110000"/>
              </a:schemeClr>
            </a:gs>
            <a:gs pos="84000">
              <a:schemeClr val="accent3">
                <a:hueOff val="10557207"/>
                <a:satOff val="-24053"/>
                <a:lumOff val="9648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Make food colorful </a:t>
          </a:r>
          <a:endParaRPr lang="en-US" sz="1600" kern="1200" dirty="0"/>
        </a:p>
      </dsp:txBody>
      <dsp:txXfrm>
        <a:off x="4167627" y="3778736"/>
        <a:ext cx="991119" cy="913439"/>
      </dsp:txXfrm>
    </dsp:sp>
    <dsp:sp modelId="{AC3C0EF1-4E85-4A57-9FBC-6E23CA2B5BE0}">
      <dsp:nvSpPr>
        <dsp:cNvPr id="0" name=""/>
        <dsp:cNvSpPr/>
      </dsp:nvSpPr>
      <dsp:spPr>
        <a:xfrm rot="12578931">
          <a:off x="3808480" y="3603128"/>
          <a:ext cx="199519" cy="4052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0557207"/>
                <a:satOff val="-24053"/>
                <a:lumOff val="9648"/>
                <a:alphaOff val="0"/>
                <a:tint val="98000"/>
                <a:lumMod val="110000"/>
              </a:schemeClr>
            </a:gs>
            <a:gs pos="84000">
              <a:schemeClr val="accent3">
                <a:hueOff val="10557207"/>
                <a:satOff val="-24053"/>
                <a:lumOff val="9648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10800000">
        <a:off x="3864418" y="3698976"/>
        <a:ext cx="139663" cy="243127"/>
      </dsp:txXfrm>
    </dsp:sp>
    <dsp:sp modelId="{1002E349-134C-4A04-BF6C-BA657FE06312}">
      <dsp:nvSpPr>
        <dsp:cNvPr id="0" name=""/>
        <dsp:cNvSpPr/>
      </dsp:nvSpPr>
      <dsp:spPr>
        <a:xfrm>
          <a:off x="2312478" y="2598576"/>
          <a:ext cx="1534830" cy="1471316"/>
        </a:xfrm>
        <a:prstGeom prst="ellipse">
          <a:avLst/>
        </a:prstGeom>
        <a:gradFill rotWithShape="0">
          <a:gsLst>
            <a:gs pos="0">
              <a:schemeClr val="accent3">
                <a:hueOff val="14076276"/>
                <a:satOff val="-32070"/>
                <a:lumOff val="12864"/>
                <a:alphaOff val="0"/>
                <a:tint val="98000"/>
                <a:lumMod val="110000"/>
              </a:schemeClr>
            </a:gs>
            <a:gs pos="84000">
              <a:schemeClr val="accent3">
                <a:hueOff val="14076276"/>
                <a:satOff val="-32070"/>
                <a:lumOff val="12864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Add strawberries to spinach salad</a:t>
          </a:r>
          <a:endParaRPr lang="en-US" sz="1600" kern="1200" dirty="0"/>
        </a:p>
      </dsp:txBody>
      <dsp:txXfrm>
        <a:off x="2537249" y="2814045"/>
        <a:ext cx="1085288" cy="1040378"/>
      </dsp:txXfrm>
    </dsp:sp>
    <dsp:sp modelId="{0DF2C296-475C-4FE0-A21D-92E89A373242}">
      <dsp:nvSpPr>
        <dsp:cNvPr id="0" name=""/>
        <dsp:cNvSpPr/>
      </dsp:nvSpPr>
      <dsp:spPr>
        <a:xfrm rot="16242598">
          <a:off x="2990127" y="2210864"/>
          <a:ext cx="202351" cy="4052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4076276"/>
                <a:satOff val="-32070"/>
                <a:lumOff val="12864"/>
                <a:alphaOff val="0"/>
                <a:tint val="98000"/>
                <a:lumMod val="110000"/>
              </a:schemeClr>
            </a:gs>
            <a:gs pos="84000">
              <a:schemeClr val="accent3">
                <a:hueOff val="14076276"/>
                <a:satOff val="-32070"/>
                <a:lumOff val="12864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3020103" y="2322257"/>
        <a:ext cx="141646" cy="243127"/>
      </dsp:txXfrm>
    </dsp:sp>
    <dsp:sp modelId="{08C1EED8-6B6D-44BB-A289-7237D2E9C3F5}">
      <dsp:nvSpPr>
        <dsp:cNvPr id="0" name=""/>
        <dsp:cNvSpPr/>
      </dsp:nvSpPr>
      <dsp:spPr>
        <a:xfrm>
          <a:off x="2422244" y="846680"/>
          <a:ext cx="1359969" cy="1370235"/>
        </a:xfrm>
        <a:prstGeom prst="ellipse">
          <a:avLst/>
        </a:prstGeom>
        <a:gradFill rotWithShape="0">
          <a:gsLst>
            <a:gs pos="0">
              <a:schemeClr val="accent3">
                <a:hueOff val="17595344"/>
                <a:satOff val="-40088"/>
                <a:lumOff val="16080"/>
                <a:alphaOff val="0"/>
                <a:tint val="98000"/>
                <a:lumMod val="110000"/>
              </a:schemeClr>
            </a:gs>
            <a:gs pos="84000">
              <a:schemeClr val="accent3">
                <a:hueOff val="17595344"/>
                <a:satOff val="-40088"/>
                <a:lumOff val="1608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Make dressings </a:t>
          </a:r>
          <a:endParaRPr lang="en-US" sz="1600" kern="1200" dirty="0"/>
        </a:p>
      </dsp:txBody>
      <dsp:txXfrm>
        <a:off x="2621407" y="1047346"/>
        <a:ext cx="961643" cy="968903"/>
      </dsp:txXfrm>
    </dsp:sp>
    <dsp:sp modelId="{FF2829E7-9929-43BD-BF91-B382B6A3C8F8}">
      <dsp:nvSpPr>
        <dsp:cNvPr id="0" name=""/>
        <dsp:cNvSpPr/>
      </dsp:nvSpPr>
      <dsp:spPr>
        <a:xfrm rot="19800000">
          <a:off x="3754616" y="890948"/>
          <a:ext cx="213343" cy="4052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7595344"/>
                <a:satOff val="-40088"/>
                <a:lumOff val="16080"/>
                <a:alphaOff val="0"/>
                <a:tint val="98000"/>
                <a:lumMod val="110000"/>
              </a:schemeClr>
            </a:gs>
            <a:gs pos="84000">
              <a:schemeClr val="accent3">
                <a:hueOff val="17595344"/>
                <a:satOff val="-40088"/>
                <a:lumOff val="1608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3758903" y="987992"/>
        <a:ext cx="149340" cy="24312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6608AB-42F0-4301-A1BB-9ECF791BABED}">
      <dsp:nvSpPr>
        <dsp:cNvPr id="0" name=""/>
        <dsp:cNvSpPr/>
      </dsp:nvSpPr>
      <dsp:spPr>
        <a:xfrm rot="5400000">
          <a:off x="4589210" y="-1721121"/>
          <a:ext cx="1119782" cy="4846213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Match texture with zucchini and mushrooms or broccoli with cauliflower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Season with lemon, garlic, and fresh thyme and rosemary</a:t>
          </a:r>
          <a:endParaRPr lang="en-US" sz="1600" kern="1200" dirty="0"/>
        </a:p>
      </dsp:txBody>
      <dsp:txXfrm rot="-5400000">
        <a:off x="2725995" y="196757"/>
        <a:ext cx="4791550" cy="1010456"/>
      </dsp:txXfrm>
    </dsp:sp>
    <dsp:sp modelId="{58D5548F-3610-4CBB-A2D7-8705D05AE81E}">
      <dsp:nvSpPr>
        <dsp:cNvPr id="0" name=""/>
        <dsp:cNvSpPr/>
      </dsp:nvSpPr>
      <dsp:spPr>
        <a:xfrm>
          <a:off x="0" y="2120"/>
          <a:ext cx="2725994" cy="139972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186690" bIns="93345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kern="1200" dirty="0" smtClean="0"/>
            <a:t>Produce</a:t>
          </a:r>
          <a:endParaRPr lang="en-US" sz="4900" kern="1200" dirty="0"/>
        </a:p>
      </dsp:txBody>
      <dsp:txXfrm>
        <a:off x="68329" y="70449"/>
        <a:ext cx="2589336" cy="1263070"/>
      </dsp:txXfrm>
    </dsp:sp>
    <dsp:sp modelId="{757ACB5A-FF79-48B9-9559-963423280D2E}">
      <dsp:nvSpPr>
        <dsp:cNvPr id="0" name=""/>
        <dsp:cNvSpPr/>
      </dsp:nvSpPr>
      <dsp:spPr>
        <a:xfrm rot="5400000">
          <a:off x="4589210" y="-251406"/>
          <a:ext cx="1119782" cy="4846213"/>
        </a:xfrm>
        <a:prstGeom prst="round2SameRect">
          <a:avLst/>
        </a:prstGeom>
        <a:solidFill>
          <a:schemeClr val="accent3">
            <a:tint val="40000"/>
            <a:alpha val="90000"/>
            <a:hueOff val="9098518"/>
            <a:satOff val="-17539"/>
            <a:lumOff val="690"/>
            <a:alphaOff val="0"/>
          </a:schemeClr>
        </a:solidFill>
        <a:ln w="22225" cap="rnd" cmpd="sng" algn="ctr">
          <a:solidFill>
            <a:schemeClr val="accent3">
              <a:tint val="40000"/>
              <a:alpha val="90000"/>
              <a:hueOff val="9098518"/>
              <a:satOff val="-17539"/>
              <a:lumOff val="6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Experiment with quinoa, barley, or different rice varieties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Cook in broths to add flavor</a:t>
          </a:r>
          <a:endParaRPr lang="en-US" sz="1600" kern="1200" dirty="0"/>
        </a:p>
      </dsp:txBody>
      <dsp:txXfrm rot="-5400000">
        <a:off x="2725995" y="1666472"/>
        <a:ext cx="4791550" cy="1010456"/>
      </dsp:txXfrm>
    </dsp:sp>
    <dsp:sp modelId="{4315083B-EACF-40BE-8E71-3F285B9D8306}">
      <dsp:nvSpPr>
        <dsp:cNvPr id="0" name=""/>
        <dsp:cNvSpPr/>
      </dsp:nvSpPr>
      <dsp:spPr>
        <a:xfrm>
          <a:off x="0" y="1471835"/>
          <a:ext cx="2725994" cy="1399728"/>
        </a:xfrm>
        <a:prstGeom prst="roundRect">
          <a:avLst/>
        </a:prstGeom>
        <a:solidFill>
          <a:schemeClr val="accent3">
            <a:hueOff val="8797672"/>
            <a:satOff val="-20044"/>
            <a:lumOff val="804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186690" bIns="93345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kern="1200" dirty="0" smtClean="0"/>
            <a:t>Grains</a:t>
          </a:r>
          <a:endParaRPr lang="en-US" sz="4900" kern="1200" dirty="0"/>
        </a:p>
      </dsp:txBody>
      <dsp:txXfrm>
        <a:off x="68329" y="1540164"/>
        <a:ext cx="2589336" cy="1263070"/>
      </dsp:txXfrm>
    </dsp:sp>
    <dsp:sp modelId="{ACC4D392-C021-4806-BDDE-696F5908B257}">
      <dsp:nvSpPr>
        <dsp:cNvPr id="0" name=""/>
        <dsp:cNvSpPr/>
      </dsp:nvSpPr>
      <dsp:spPr>
        <a:xfrm rot="5400000">
          <a:off x="4589210" y="1218308"/>
          <a:ext cx="1119782" cy="4846213"/>
        </a:xfrm>
        <a:prstGeom prst="round2SameRect">
          <a:avLst/>
        </a:prstGeom>
        <a:solidFill>
          <a:schemeClr val="accent3">
            <a:tint val="40000"/>
            <a:alpha val="90000"/>
            <a:hueOff val="18197036"/>
            <a:satOff val="-35078"/>
            <a:lumOff val="1381"/>
            <a:alphaOff val="0"/>
          </a:schemeClr>
        </a:solidFill>
        <a:ln w="22225" cap="rnd" cmpd="sng" algn="ctr">
          <a:solidFill>
            <a:schemeClr val="accent3">
              <a:tint val="40000"/>
              <a:alpha val="90000"/>
              <a:hueOff val="18197036"/>
              <a:satOff val="-35078"/>
              <a:lumOff val="13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Vary cooking methods such as roasting, grilling, baking, or sautéing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Season with rubs or marinades</a:t>
          </a:r>
          <a:endParaRPr lang="en-US" sz="1600" kern="1200" dirty="0"/>
        </a:p>
      </dsp:txBody>
      <dsp:txXfrm rot="-5400000">
        <a:off x="2725995" y="3136187"/>
        <a:ext cx="4791550" cy="1010456"/>
      </dsp:txXfrm>
    </dsp:sp>
    <dsp:sp modelId="{8CC4DDD5-2761-4A40-9EE0-8C475FF80494}">
      <dsp:nvSpPr>
        <dsp:cNvPr id="0" name=""/>
        <dsp:cNvSpPr/>
      </dsp:nvSpPr>
      <dsp:spPr>
        <a:xfrm>
          <a:off x="0" y="2941550"/>
          <a:ext cx="2725994" cy="1399728"/>
        </a:xfrm>
        <a:prstGeom prst="roundRect">
          <a:avLst/>
        </a:prstGeom>
        <a:solidFill>
          <a:schemeClr val="accent3">
            <a:hueOff val="17595344"/>
            <a:satOff val="-40088"/>
            <a:lumOff val="1608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186690" bIns="93345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kern="1200" dirty="0" smtClean="0"/>
            <a:t>Meats</a:t>
          </a:r>
          <a:endParaRPr lang="en-US" sz="4900" kern="1200" dirty="0"/>
        </a:p>
      </dsp:txBody>
      <dsp:txXfrm>
        <a:off x="68329" y="3009879"/>
        <a:ext cx="2589336" cy="12630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E0B3D-7521-42E5-BF3A-77682CA4D393}" type="datetimeFigureOut">
              <a:rPr lang="en-US" smtClean="0"/>
              <a:t>4/25/15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BE257-6CE2-450E-96CD-939DCC112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92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Relationship Id="rId3" Type="http://schemas.openxmlformats.org/officeDocument/2006/relationships/hyperlink" Target="http://www.cdc.gov/healthyweight/healthy_eating/energy_density.html" TargetMode="Externa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Relationship Id="rId3" Type="http://schemas.openxmlformats.org/officeDocument/2006/relationships/hyperlink" Target="http://www.letsmove.gov/sites/letsmove.gov/files/Grocery_List.pdf" TargetMode="Externa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https://www.nhlbi.nih.gov/health/educational/lose_wt/eat/calories.htm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BE257-6CE2-450E-96CD-939DCC1122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1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 smtClean="0">
                <a:hlinkClick r:id="rId3"/>
              </a:rPr>
              <a:t>http://www.cdc.gov/healthyweight/healthy_eating/energy_density.html</a:t>
            </a:r>
            <a:r>
              <a:rPr lang="en-US" u="sng" dirty="0" smtClean="0"/>
              <a:t> </a:t>
            </a:r>
            <a:r>
              <a:rPr lang="en-US" u="none" baseline="0" dirty="0" smtClean="0"/>
              <a:t> -- </a:t>
            </a:r>
            <a:r>
              <a:rPr lang="en-US" dirty="0" smtClean="0"/>
              <a:t>You can cut calories without eating less nutritious food. The key is to eat foods that will fill you up without eating a large amount of calories.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BE257-6CE2-450E-96CD-939DCC1122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28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 smtClean="0">
                <a:hlinkClick r:id="rId3"/>
              </a:rPr>
              <a:t>http://www.letsmove.gov/sites/letsmove.gov/files/Grocery_List.pdf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BE257-6CE2-450E-96CD-939DCC1122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91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Recipes</a:t>
            </a:r>
            <a:r>
              <a:rPr lang="en-US" baseline="0" dirty="0" smtClean="0"/>
              <a:t> never repeated in the same year.  Fresh ingredients.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BE257-6CE2-450E-96CD-939DCC1122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06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an entire half lemon</a:t>
            </a:r>
            <a:r>
              <a:rPr lang="en-US" baseline="0" dirty="0" smtClean="0"/>
              <a:t> or orange, or the entire twig of a fresh herb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BE257-6CE2-450E-96CD-939DCC1122C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511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5780-F2D9-4E66-BCCC-CC10014DB713}" type="datetimeFigureOut">
              <a:rPr lang="en-US" smtClean="0"/>
              <a:t>4/25/15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F19C-36B1-4F8C-97D0-2CF43DBEE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69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5780-F2D9-4E66-BCCC-CC10014DB713}" type="datetimeFigureOut">
              <a:rPr lang="en-US" smtClean="0"/>
              <a:t>4/25/15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F19C-36B1-4F8C-97D0-2CF43DBEE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11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5780-F2D9-4E66-BCCC-CC10014DB713}" type="datetimeFigureOut">
              <a:rPr lang="en-US" smtClean="0"/>
              <a:t>4/25/15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F19C-36B1-4F8C-97D0-2CF43DBEE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71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3085765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990600"/>
            <a:ext cx="7989752" cy="150484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2495444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E955780-F2D9-4E66-BCCC-CC10014DB713}" type="datetimeFigureOut">
              <a:rPr lang="en-US" smtClean="0"/>
              <a:t>4/25/15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22F19C-36B1-4F8C-97D0-2CF43DBEE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99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36307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5780-F2D9-4E66-BCCC-CC10014DB713}" type="datetimeFigureOut">
              <a:rPr lang="en-US" smtClean="0"/>
              <a:t>4/25/15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F19C-36B1-4F8C-97D0-2CF43DBEE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30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E955780-F2D9-4E66-BCCC-CC10014DB713}" type="datetimeFigureOut">
              <a:rPr lang="en-US" smtClean="0"/>
              <a:t>4/25/15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22F19C-36B1-4F8C-97D0-2CF43DBEE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2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5780-F2D9-4E66-BCCC-CC10014DB713}" type="datetimeFigureOut">
              <a:rPr lang="en-US" smtClean="0"/>
              <a:t>4/25/15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F19C-36B1-4F8C-97D0-2CF43DBEE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24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5780-F2D9-4E66-BCCC-CC10014DB713}" type="datetimeFigureOut">
              <a:rPr lang="en-US" smtClean="0"/>
              <a:t>4/25/15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F19C-36B1-4F8C-97D0-2CF43DBEE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461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5780-F2D9-4E66-BCCC-CC10014DB713}" type="datetimeFigureOut">
              <a:rPr lang="en-US" smtClean="0"/>
              <a:t>4/25/15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F19C-36B1-4F8C-97D0-2CF43DBEE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52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5780-F2D9-4E66-BCCC-CC10014DB713}" type="datetimeFigureOut">
              <a:rPr lang="en-US" smtClean="0"/>
              <a:t>4/25/15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F19C-36B1-4F8C-97D0-2CF43DBEE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955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E955780-F2D9-4E66-BCCC-CC10014DB713}" type="datetimeFigureOut">
              <a:rPr lang="en-US" smtClean="0"/>
              <a:t>4/25/15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22F19C-36B1-4F8C-97D0-2CF43DBEE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84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5780-F2D9-4E66-BCCC-CC10014DB713}" type="datetimeFigureOut">
              <a:rPr lang="en-US" smtClean="0"/>
              <a:t>4/25/15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F19C-36B1-4F8C-97D0-2CF43DBEE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31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5780-F2D9-4E66-BCCC-CC10014DB713}" type="datetimeFigureOut">
              <a:rPr lang="en-US" smtClean="0"/>
              <a:t>4/25/15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F19C-36B1-4F8C-97D0-2CF43DBEE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18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5780-F2D9-4E66-BCCC-CC10014DB713}" type="datetimeFigureOut">
              <a:rPr lang="en-US" smtClean="0"/>
              <a:t>4/25/15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F19C-36B1-4F8C-97D0-2CF43DBEE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17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E955780-F2D9-4E66-BCCC-CC10014DB713}" type="datetimeFigureOut">
              <a:rPr lang="en-US" smtClean="0"/>
              <a:t>4/25/15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22F19C-36B1-4F8C-97D0-2CF43DBEE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17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5780-F2D9-4E66-BCCC-CC10014DB713}" type="datetimeFigureOut">
              <a:rPr lang="en-US" smtClean="0"/>
              <a:t>4/25/15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F19C-36B1-4F8C-97D0-2CF43DBEE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38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5780-F2D9-4E66-BCCC-CC10014DB713}" type="datetimeFigureOut">
              <a:rPr lang="en-US" smtClean="0"/>
              <a:t>4/25/15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F19C-36B1-4F8C-97D0-2CF43DBEE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17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5780-F2D9-4E66-BCCC-CC10014DB713}" type="datetimeFigureOut">
              <a:rPr lang="en-US" smtClean="0"/>
              <a:t>4/25/15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F19C-36B1-4F8C-97D0-2CF43DBEE7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643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5780-F2D9-4E66-BCCC-CC10014DB713}" type="datetimeFigureOut">
              <a:rPr lang="en-US" smtClean="0"/>
              <a:t>4/25/15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F19C-36B1-4F8C-97D0-2CF43DBEE7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39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5780-F2D9-4E66-BCCC-CC10014DB713}" type="datetimeFigureOut">
              <a:rPr lang="en-US" smtClean="0"/>
              <a:t>4/25/15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F19C-36B1-4F8C-97D0-2CF43DBEE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13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5780-F2D9-4E66-BCCC-CC10014DB713}" type="datetimeFigureOut">
              <a:rPr lang="en-US" smtClean="0"/>
              <a:t>4/25/15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F19C-36B1-4F8C-97D0-2CF43DBEE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47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55780-F2D9-4E66-BCCC-CC10014DB713}" type="datetimeFigureOut">
              <a:rPr lang="en-US" smtClean="0"/>
              <a:t>4/25/15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F19C-36B1-4F8C-97D0-2CF43DBEE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12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E955780-F2D9-4E66-BCCC-CC10014DB713}" type="datetimeFigureOut">
              <a:rPr lang="en-US" smtClean="0"/>
              <a:t>4/25/15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2F19C-36B1-4F8C-97D0-2CF43DBEE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73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FE955780-F2D9-4E66-BCCC-CC10014DB713}" type="datetimeFigureOut">
              <a:rPr lang="en-US" smtClean="0"/>
              <a:t>4/25/15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9622F19C-36B1-4F8C-97D0-2CF43DBEE7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69394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4" Type="http://schemas.openxmlformats.org/officeDocument/2006/relationships/image" Target="../media/image10.tmp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3" Type="http://schemas.openxmlformats.org/officeDocument/2006/relationships/image" Target="../media/image12.tm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tmp"/><Relationship Id="rId3" Type="http://schemas.openxmlformats.org/officeDocument/2006/relationships/image" Target="../media/image14.tm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tmp"/><Relationship Id="rId3" Type="http://schemas.openxmlformats.org/officeDocument/2006/relationships/image" Target="../media/image16.tm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tmp"/><Relationship Id="rId3" Type="http://schemas.openxmlformats.org/officeDocument/2006/relationships/image" Target="../media/image18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4" Type="http://schemas.openxmlformats.org/officeDocument/2006/relationships/image" Target="../media/image21.tmp"/><Relationship Id="rId5" Type="http://schemas.openxmlformats.org/officeDocument/2006/relationships/image" Target="../media/image22.tmp"/><Relationship Id="rId6" Type="http://schemas.openxmlformats.org/officeDocument/2006/relationships/image" Target="../media/image23.tmp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4" Type="http://schemas.openxmlformats.org/officeDocument/2006/relationships/image" Target="../media/image26.tmp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tm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4" Type="http://schemas.openxmlformats.org/officeDocument/2006/relationships/image" Target="../media/image29.tmp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Relationship Id="rId3" Type="http://schemas.openxmlformats.org/officeDocument/2006/relationships/image" Target="../media/image31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4" Type="http://schemas.openxmlformats.org/officeDocument/2006/relationships/image" Target="../media/image34.tmp"/><Relationship Id="rId5" Type="http://schemas.openxmlformats.org/officeDocument/2006/relationships/image" Target="../media/image35.tmp"/><Relationship Id="rId6" Type="http://schemas.openxmlformats.org/officeDocument/2006/relationships/image" Target="../media/image36.tmp"/><Relationship Id="rId7" Type="http://schemas.openxmlformats.org/officeDocument/2006/relationships/image" Target="../media/image37.tmp"/><Relationship Id="rId8" Type="http://schemas.openxmlformats.org/officeDocument/2006/relationships/image" Target="../media/image38.tmp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13.xml"/><Relationship Id="rId2" Type="http://schemas.openxmlformats.org/officeDocument/2006/relationships/diagramData" Target="../diagrams/data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diagramData" Target="../diagrams/data6.xml"/><Relationship Id="rId8" Type="http://schemas.openxmlformats.org/officeDocument/2006/relationships/diagramLayout" Target="../diagrams/layout6.xml"/><Relationship Id="rId9" Type="http://schemas.openxmlformats.org/officeDocument/2006/relationships/diagramQuickStyle" Target="../diagrams/quickStyle6.xml"/><Relationship Id="rId10" Type="http://schemas.openxmlformats.org/officeDocument/2006/relationships/diagramColors" Target="../diagrams/colors6.xml"/><Relationship Id="rId11" Type="http://schemas.microsoft.com/office/2007/relationships/diagramDrawing" Target="../diagrams/drawing6.xml"/><Relationship Id="rId1" Type="http://schemas.openxmlformats.org/officeDocument/2006/relationships/slideLayout" Target="../slideLayouts/slideLayout13.xml"/><Relationship Id="rId2" Type="http://schemas.openxmlformats.org/officeDocument/2006/relationships/diagramData" Target="../diagrams/data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4" Type="http://schemas.openxmlformats.org/officeDocument/2006/relationships/diagramLayout" Target="../diagrams/layout7.xml"/><Relationship Id="rId5" Type="http://schemas.openxmlformats.org/officeDocument/2006/relationships/diagramQuickStyle" Target="../diagrams/quickStyle7.xml"/><Relationship Id="rId6" Type="http://schemas.openxmlformats.org/officeDocument/2006/relationships/diagramColors" Target="../diagrams/colors7.xml"/><Relationship Id="rId7" Type="http://schemas.microsoft.com/office/2007/relationships/diagramDrawing" Target="../diagrams/drawing7.xml"/><Relationship Id="rId8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1" Type="http://schemas.openxmlformats.org/officeDocument/2006/relationships/slideLayout" Target="../slideLayouts/slideLayout13.xml"/><Relationship Id="rId2" Type="http://schemas.openxmlformats.org/officeDocument/2006/relationships/diagramData" Target="../diagrams/data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4" Type="http://schemas.openxmlformats.org/officeDocument/2006/relationships/diagramLayout" Target="../diagrams/layout9.xml"/><Relationship Id="rId5" Type="http://schemas.openxmlformats.org/officeDocument/2006/relationships/diagramQuickStyle" Target="../diagrams/quickStyle9.xml"/><Relationship Id="rId6" Type="http://schemas.openxmlformats.org/officeDocument/2006/relationships/diagramColors" Target="../diagrams/colors9.xml"/><Relationship Id="rId7" Type="http://schemas.microsoft.com/office/2007/relationships/diagramDrawing" Target="../diagrams/drawing9.xm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13.xml"/><Relationship Id="rId2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tm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500" dirty="0" smtClean="0">
                <a:solidFill>
                  <a:schemeClr val="accent1">
                    <a:lumMod val="75000"/>
                  </a:schemeClr>
                </a:solidFill>
              </a:rPr>
              <a:t>Lunch ‘N’ Learn: </a:t>
            </a:r>
            <a:br>
              <a:rPr lang="en-US" sz="45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500" dirty="0" smtClean="0">
                <a:solidFill>
                  <a:schemeClr val="accent1">
                    <a:lumMod val="75000"/>
                  </a:schemeClr>
                </a:solidFill>
              </a:rPr>
              <a:t>Meal Planning</a:t>
            </a:r>
            <a:endParaRPr lang="en-US" sz="45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3352800"/>
            <a:ext cx="7989752" cy="590321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Sylvia </a:t>
            </a:r>
            <a:r>
              <a:rPr lang="en-US" sz="1800" dirty="0" err="1" smtClean="0">
                <a:solidFill>
                  <a:schemeClr val="bg1"/>
                </a:solidFill>
              </a:rPr>
              <a:t>Crixell</a:t>
            </a:r>
            <a:r>
              <a:rPr lang="en-US" sz="1800" dirty="0" smtClean="0">
                <a:solidFill>
                  <a:schemeClr val="bg1"/>
                </a:solidFill>
              </a:rPr>
              <a:t>, PhD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Catherine Applegate, BS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75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nspirestart.com/wp-content/uploads/sites/9/2013/10/Plated-Logo-high-r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57400"/>
            <a:ext cx="5562600" cy="3581400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582" y="1981201"/>
            <a:ext cx="1886213" cy="26864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72200" y="4876800"/>
            <a:ext cx="2590800" cy="15240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Order ingredients for 2, 4, or 6 plates starting at </a:t>
            </a:r>
            <a:r>
              <a:rPr lang="en-US" b="1" dirty="0" smtClean="0"/>
              <a:t>$12</a:t>
            </a:r>
            <a:r>
              <a:rPr lang="en-US" dirty="0" smtClean="0"/>
              <a:t>/plate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529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encrypted-tbn2.gstatic.com/images?q=tbn:ANd9GcQf1mUWT2bcig6o9M54aEsTFxJEP465sMbCziDB4MJsg1xYZ0iAvqbQ3m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1597025" cy="156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198" y="1981200"/>
            <a:ext cx="6797604" cy="475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1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Services</a:t>
            </a:r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691" y="1068104"/>
            <a:ext cx="5030586" cy="784587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"/>
          <a:stretch/>
        </p:blipFill>
        <p:spPr>
          <a:xfrm>
            <a:off x="2514600" y="2151433"/>
            <a:ext cx="4114801" cy="205009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247900" y="4609453"/>
            <a:ext cx="4648200" cy="97791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Special diet entrées ranging from </a:t>
            </a:r>
            <a:r>
              <a:rPr lang="en-US" b="1" dirty="0" smtClean="0">
                <a:solidFill>
                  <a:srgbClr val="FF0000"/>
                </a:solidFill>
              </a:rPr>
              <a:t>$13-14 + tax + $17 </a:t>
            </a:r>
            <a:r>
              <a:rPr lang="en-US" dirty="0" smtClean="0">
                <a:solidFill>
                  <a:schemeClr val="tx1"/>
                </a:solidFill>
              </a:rPr>
              <a:t>for shipping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751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Online meal planning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0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11" y="587992"/>
            <a:ext cx="2304765" cy="1317008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7"/>
          <a:stretch/>
        </p:blipFill>
        <p:spPr>
          <a:xfrm>
            <a:off x="17059" y="1981200"/>
            <a:ext cx="9113293" cy="278604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97256" y="4953000"/>
            <a:ext cx="7549489" cy="762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Receive new menus every week.  Select your favorite recipes and add to your grocery list.  Scale your recipes, </a:t>
            </a:r>
            <a:r>
              <a:rPr lang="en-US" dirty="0"/>
              <a:t>e</a:t>
            </a:r>
            <a:r>
              <a:rPr lang="en-US" dirty="0" smtClean="0"/>
              <a:t>dit your grocery list, print, and shop!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847264" y="5900754"/>
            <a:ext cx="3449472" cy="76313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$5-7 </a:t>
            </a:r>
            <a:r>
              <a:rPr lang="en-US" dirty="0" smtClean="0"/>
              <a:t>per month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46198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2" y="582304"/>
            <a:ext cx="4276222" cy="1309048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2" y="2057400"/>
            <a:ext cx="5257800" cy="428563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096000" y="2819400"/>
            <a:ext cx="2438400" cy="243840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Pick your plan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Get recipes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Shop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Cook</a:t>
            </a:r>
          </a:p>
          <a:p>
            <a:pPr algn="ctr"/>
            <a:r>
              <a:rPr lang="en-US" b="1" dirty="0" smtClean="0">
                <a:solidFill>
                  <a:srgbClr val="00B050"/>
                </a:solidFill>
              </a:rPr>
              <a:t>$5-10</a:t>
            </a:r>
            <a:r>
              <a:rPr lang="en-US" dirty="0" smtClean="0">
                <a:solidFill>
                  <a:srgbClr val="00B050"/>
                </a:solidFill>
              </a:rPr>
              <a:t>/month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726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40" y="582304"/>
            <a:ext cx="2924583" cy="1305107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3004"/>
            <a:ext cx="9144000" cy="2191992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4996"/>
            <a:ext cx="3419952" cy="828791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364" y="4505466"/>
            <a:ext cx="2467319" cy="876422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525" y="4524996"/>
            <a:ext cx="3134162" cy="79068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238500" y="5638800"/>
            <a:ext cx="2667000" cy="7620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$5.42-10</a:t>
            </a:r>
            <a:r>
              <a:rPr lang="en-US" dirty="0" smtClean="0">
                <a:solidFill>
                  <a:srgbClr val="FF0000"/>
                </a:solidFill>
              </a:rPr>
              <a:t>/month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040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533400"/>
            <a:ext cx="5601249" cy="1371600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905000"/>
            <a:ext cx="4526051" cy="457200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450" y="1905000"/>
            <a:ext cx="3953427" cy="257210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791200" y="4800600"/>
            <a:ext cx="2133600" cy="7620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$6-8</a:t>
            </a:r>
            <a:r>
              <a:rPr lang="en-US" dirty="0" smtClean="0">
                <a:solidFill>
                  <a:srgbClr val="FF0000"/>
                </a:solidFill>
              </a:rPr>
              <a:t>/month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310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Meal planning and recipe apps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378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a674.phobos.apple.com/us/r30/Purple4/v4/62/17/5e/62175e0d-d5f8-ed8a-337e-529eb1328cd7/mzl.nucfwrw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193" y="2544168"/>
            <a:ext cx="5377614" cy="1684614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105" y="4724400"/>
            <a:ext cx="5530014" cy="14290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9112" y="2039918"/>
            <a:ext cx="861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Available </a:t>
            </a:r>
            <a:r>
              <a:rPr lang="en-US" b="1" dirty="0" smtClean="0">
                <a:solidFill>
                  <a:srgbClr val="009900"/>
                </a:solidFill>
              </a:rPr>
              <a:t>FREE</a:t>
            </a:r>
            <a:r>
              <a:rPr lang="en-US" dirty="0" smtClean="0">
                <a:solidFill>
                  <a:srgbClr val="009900"/>
                </a:solidFill>
              </a:rPr>
              <a:t> </a:t>
            </a:r>
            <a:r>
              <a:rPr lang="en-US" dirty="0" smtClean="0"/>
              <a:t>on iPhone, iPad,  Android phones, tablets, Kindle Fire, and NOOK devices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014184" y="3963690"/>
            <a:ext cx="2231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Import recipes from online or add manually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960930" y="6064318"/>
            <a:ext cx="2231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Add recipes to calendar to plan weekly meals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759656" y="5959157"/>
            <a:ext cx="2231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Create shopping lists automatically by planning weekly recipes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673619" y="3963815"/>
            <a:ext cx="2231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Cook Mode assists the cook in the kitchen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43734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Healthy Dieting</a:t>
            </a:r>
          </a:p>
          <a:p>
            <a:r>
              <a:rPr lang="en-US" sz="2800" dirty="0" smtClean="0"/>
              <a:t>Grocery Shopping</a:t>
            </a:r>
          </a:p>
          <a:p>
            <a:r>
              <a:rPr lang="en-US" sz="2800" dirty="0" smtClean="0"/>
              <a:t>Meal Planning Services</a:t>
            </a:r>
          </a:p>
          <a:p>
            <a:r>
              <a:rPr lang="en-US" sz="2800" dirty="0" smtClean="0"/>
              <a:t>Cooking in Advance</a:t>
            </a:r>
          </a:p>
          <a:p>
            <a:r>
              <a:rPr lang="en-US" sz="2800" dirty="0" smtClean="0"/>
              <a:t>Adding Variety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86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myrecipebookapp.com/wp-content/uploads/2012/10/main-im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8" r="32203"/>
          <a:stretch/>
        </p:blipFill>
        <p:spPr bwMode="auto">
          <a:xfrm>
            <a:off x="-73152" y="304800"/>
            <a:ext cx="2511552" cy="26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10136" y="19812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Available for </a:t>
            </a:r>
            <a:r>
              <a:rPr lang="en-US" b="1" dirty="0" smtClean="0">
                <a:solidFill>
                  <a:srgbClr val="FF0000"/>
                </a:solidFill>
              </a:rPr>
              <a:t>$0.99</a:t>
            </a:r>
            <a:r>
              <a:rPr lang="en-US" dirty="0" smtClean="0">
                <a:solidFill>
                  <a:srgbClr val="009900"/>
                </a:solidFill>
              </a:rPr>
              <a:t> </a:t>
            </a:r>
            <a:r>
              <a:rPr lang="en-US" dirty="0" smtClean="0"/>
              <a:t>on iPhone and iPad.</a:t>
            </a:r>
            <a:endParaRPr lang="en-US" b="1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717" y="2743200"/>
            <a:ext cx="4780566" cy="369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12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cache.gawker.com/assets/images/lifehacker/2011/11/paprika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8669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71601" y="2095500"/>
            <a:ext cx="6400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Available for </a:t>
            </a:r>
            <a:r>
              <a:rPr lang="en-US" b="1" dirty="0" smtClean="0">
                <a:solidFill>
                  <a:srgbClr val="FF0000"/>
                </a:solidFill>
              </a:rPr>
              <a:t>$4.99</a:t>
            </a:r>
            <a:r>
              <a:rPr lang="en-US" dirty="0" smtClean="0">
                <a:solidFill>
                  <a:srgbClr val="009900"/>
                </a:solidFill>
              </a:rPr>
              <a:t> </a:t>
            </a:r>
            <a:r>
              <a:rPr lang="en-US" dirty="0" smtClean="0"/>
              <a:t>on iPhone, iPad,  Android phones, tablets, Kindle Fire, NOOK devices, Mac, and Windows computers</a:t>
            </a:r>
            <a:endParaRPr lang="en-US" b="1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63" y="3059566"/>
            <a:ext cx="3883767" cy="585003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20" y="4187011"/>
            <a:ext cx="2867163" cy="496548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52" y="5262371"/>
            <a:ext cx="3593495" cy="522691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66" y="3689966"/>
            <a:ext cx="3564464" cy="669383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274" y="4847191"/>
            <a:ext cx="4165656" cy="535346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481" y="5972646"/>
            <a:ext cx="4003783" cy="55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40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Cooking in advance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50170489"/>
              </p:ext>
            </p:extLst>
          </p:nvPr>
        </p:nvGraphicFramePr>
        <p:xfrm>
          <a:off x="381000" y="1905716"/>
          <a:ext cx="8382000" cy="4854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7236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1-2 day old brown rice</a:t>
            </a:r>
            <a:endParaRPr lang="en-US" dirty="0"/>
          </a:p>
        </p:txBody>
      </p:sp>
      <p:pic>
        <p:nvPicPr>
          <p:cNvPr id="11266" name="Picture 2" descr="http://www.tablefortwoblog.com/wp-content/uploads/2011/11/fried-rice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48786"/>
            <a:ext cx="3103017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838199" y="4180046"/>
            <a:ext cx="3103017" cy="258241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chemeClr val="accent2">
                    <a:lumMod val="50000"/>
                  </a:schemeClr>
                </a:solidFill>
              </a:rPr>
              <a:t>Fried Rice</a:t>
            </a:r>
            <a:endParaRPr lang="en-US" u="sng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Scrambled eggs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Diced chicken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Mixed vegetables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Ginger, garlic, sesame seeds, low-sodium soy sauce or Bragg’s Liquid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Aminos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, teriyaki sauce, olive oil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150552" y="4180046"/>
            <a:ext cx="3134066" cy="258241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FF0000"/>
                </a:solidFill>
              </a:rPr>
              <a:t>Stuffed Bell Peppers</a:t>
            </a:r>
            <a:endParaRPr lang="en-US" u="sng" dirty="0" smtClean="0">
              <a:solidFill>
                <a:srgbClr val="FF0000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Cooked ground beef, turkey, diced chicken, or beans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Slivered almonds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Cheddar cheese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Garlic, onion, Worcestershire sauce, tomato paste, chili flakes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268" name="Picture 4" descr="https://pgeveryday-com.secure.footprint.net/Assets/Modules/Editorial/Recipe/Images/Barbecue-Stuffed-Bell-Peppers-Recipe-4-size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51" y="1948786"/>
            <a:ext cx="3151126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277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Marinades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92259875"/>
              </p:ext>
            </p:extLst>
          </p:nvPr>
        </p:nvGraphicFramePr>
        <p:xfrm>
          <a:off x="581192" y="1905000"/>
          <a:ext cx="37338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26882230"/>
              </p:ext>
            </p:extLst>
          </p:nvPr>
        </p:nvGraphicFramePr>
        <p:xfrm>
          <a:off x="4038600" y="2057400"/>
          <a:ext cx="51054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516157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theblackpeppercorn.com/wp-content/uploads/2013/01/crock-pot-6-quart-slow-cooker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91000"/>
            <a:ext cx="1828800" cy="13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Cooking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8219066"/>
              </p:ext>
            </p:extLst>
          </p:nvPr>
        </p:nvGraphicFramePr>
        <p:xfrm>
          <a:off x="457200" y="2057400"/>
          <a:ext cx="8113744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Oval 4"/>
          <p:cNvSpPr/>
          <p:nvPr/>
        </p:nvSpPr>
        <p:spPr>
          <a:xfrm>
            <a:off x="62552" y="5453624"/>
            <a:ext cx="3518848" cy="1328176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Chicken and tomatillo sauce; after 2 hours, add shredded carrots and white beans for 1 more hour</a:t>
            </a:r>
            <a:endParaRPr lang="en-US" sz="1600" dirty="0"/>
          </a:p>
        </p:txBody>
      </p:sp>
      <p:pic>
        <p:nvPicPr>
          <p:cNvPr id="12292" name="Picture 4" descr="http://foodnetwork.sndimg.com/content/dam/images/food/fullset/2013/12/12/0/EK0209_roasted-cauliflower-and-broccoli_s4x3.jpg.rend.sni12col.landscape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32296"/>
            <a:ext cx="1802642" cy="135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4800600" y="3393399"/>
            <a:ext cx="3581400" cy="1453366"/>
          </a:xfrm>
          <a:prstGeom prst="ellipse">
            <a:avLst/>
          </a:prstGeom>
          <a:ln>
            <a:solidFill>
              <a:srgbClr val="0099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Break up cauliflower and broccoli and add whole cloves garlic; after 35 minutes, squeeze lemon and roast 10 more minutes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18596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Budgeting is easy</a:t>
            </a:r>
            <a:endParaRPr lang="en-US" dirty="0"/>
          </a:p>
        </p:txBody>
      </p:sp>
      <p:pic>
        <p:nvPicPr>
          <p:cNvPr id="13314" name="Picture 2" descr="http://sekapporchard.com/wp-content/uploads/2013/09/Broccol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" y="2133600"/>
            <a:ext cx="2816225" cy="21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4419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$1.70 per pound</a:t>
            </a:r>
            <a:endParaRPr lang="en-US" dirty="0"/>
          </a:p>
        </p:txBody>
      </p:sp>
      <p:pic>
        <p:nvPicPr>
          <p:cNvPr id="13316" name="Picture 4" descr="http://www.nourishnc.org/wp-content/uploads/2014/07/brown-rice-ba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1" b="18519"/>
          <a:stretch/>
        </p:blipFill>
        <p:spPr bwMode="auto">
          <a:xfrm>
            <a:off x="3266804" y="2503884"/>
            <a:ext cx="2618528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61668" y="4419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$2-4 per pound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42144" y="4419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$2.97 per pound</a:t>
            </a:r>
            <a:endParaRPr lang="en-US" dirty="0"/>
          </a:p>
        </p:txBody>
      </p:sp>
      <p:pic>
        <p:nvPicPr>
          <p:cNvPr id="13318" name="Picture 6" descr="http://www.trunews.com/wp-content/uploads/2013/10/2008_06_12-chick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362200"/>
            <a:ext cx="2397268" cy="188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605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Picky eaters?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76674451"/>
              </p:ext>
            </p:extLst>
          </p:nvPr>
        </p:nvGraphicFramePr>
        <p:xfrm>
          <a:off x="-76200" y="1905000"/>
          <a:ext cx="9296400" cy="4808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9422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Flavor variation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33920345"/>
              </p:ext>
            </p:extLst>
          </p:nvPr>
        </p:nvGraphicFramePr>
        <p:xfrm>
          <a:off x="785896" y="2209800"/>
          <a:ext cx="7572208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53972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Try different seasonings</a:t>
            </a:r>
            <a:endParaRPr lang="en-US" dirty="0"/>
          </a:p>
        </p:txBody>
      </p:sp>
      <p:pic>
        <p:nvPicPr>
          <p:cNvPr id="14340" name="Picture 4" descr="http://www.homemdaterra.com.br/fotos/zoom/67959fz1/mrs-dash-mix-de-temper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2" y="2133600"/>
            <a:ext cx="337839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81192" y="5181600"/>
            <a:ext cx="3378394" cy="762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Salt-free and flavorful</a:t>
            </a:r>
            <a:endParaRPr lang="en-US" dirty="0"/>
          </a:p>
        </p:txBody>
      </p:sp>
      <p:pic>
        <p:nvPicPr>
          <p:cNvPr id="14342" name="Picture 6" descr="http://ecx.images-amazon.com/images/I/81X1sJcAqJL._SX425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150165"/>
            <a:ext cx="2638425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192550" y="5181600"/>
            <a:ext cx="3378394" cy="76200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Freshly ground and made-to-order, low-sodium, and flavorful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0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Meal planning is an individualized process</a:t>
            </a:r>
            <a:endParaRPr lang="en-US" dirty="0"/>
          </a:p>
        </p:txBody>
      </p:sp>
      <p:pic>
        <p:nvPicPr>
          <p:cNvPr id="1026" name="Picture 2" descr="http://img1.imagesbn.com/p/2940013117938_p0_v1_s260x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956" y="3058105"/>
            <a:ext cx="2082498" cy="291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-media-cache-ak0.pinimg.com/736x/59/5a/d5/595ad55b8443fd812c98e3cda0060a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2230277"/>
            <a:ext cx="16954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33892" y="6109910"/>
            <a:ext cx="2695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Dr. Oz’s Two-Week Rapid Weight Loss Plan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63405" y="6109911"/>
            <a:ext cx="289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South Beach Diet – Phase 1 = lose 10 pounds in 14 days</a:t>
            </a:r>
          </a:p>
        </p:txBody>
      </p:sp>
      <p:sp>
        <p:nvSpPr>
          <p:cNvPr id="7" name="Rectangle 6"/>
          <p:cNvSpPr/>
          <p:nvPr/>
        </p:nvSpPr>
        <p:spPr>
          <a:xfrm>
            <a:off x="581192" y="1999444"/>
            <a:ext cx="4981408" cy="46166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There is no </a:t>
            </a:r>
            <a:r>
              <a:rPr lang="en-US" sz="2400" b="1" dirty="0">
                <a:solidFill>
                  <a:srgbClr val="C00000"/>
                </a:solidFill>
              </a:rPr>
              <a:t>“one size fits all” </a:t>
            </a:r>
            <a:r>
              <a:rPr lang="en-US" sz="2400" dirty="0"/>
              <a:t>plan </a:t>
            </a:r>
          </a:p>
        </p:txBody>
      </p:sp>
    </p:spTree>
    <p:extLst>
      <p:ext uri="{BB962C8B-B14F-4D97-AF65-F5344CB8AC3E}">
        <p14:creationId xmlns:p14="http://schemas.microsoft.com/office/powerpoint/2010/main" val="560999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healthy diet includes all food groups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87349475"/>
              </p:ext>
            </p:extLst>
          </p:nvPr>
        </p:nvGraphicFramePr>
        <p:xfrm>
          <a:off x="2819400" y="1969827"/>
          <a:ext cx="7732744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2" name="Picture 4" descr="http://www.nhs.uk/Livewell/Goodfood/PublishingImages/eatwell%20plate%20377%20size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0800"/>
            <a:ext cx="4219408" cy="315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78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Losing weight healthily 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5144" y="6248400"/>
            <a:ext cx="8305800" cy="533400"/>
          </a:xfrm>
        </p:spPr>
        <p:txBody>
          <a:bodyPr>
            <a:normAutofit/>
          </a:bodyPr>
          <a:lstStyle/>
          <a:p>
            <a:pPr marL="324000" lvl="1" indent="0">
              <a:buNone/>
            </a:pPr>
            <a:r>
              <a:rPr lang="en-US" sz="2000" dirty="0" smtClean="0"/>
              <a:t>Very low calorie diets of fewer than 800 calories per day should be avoided.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627260112"/>
              </p:ext>
            </p:extLst>
          </p:nvPr>
        </p:nvGraphicFramePr>
        <p:xfrm>
          <a:off x="1213576" y="1600200"/>
          <a:ext cx="6477000" cy="4606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9277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Don’t Go Hungry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367783706"/>
              </p:ext>
            </p:extLst>
          </p:nvPr>
        </p:nvGraphicFramePr>
        <p:xfrm>
          <a:off x="1981200" y="2590800"/>
          <a:ext cx="4419600" cy="332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38316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Food</a:t>
            </a:r>
            <a:endParaRPr lang="en-US" dirty="0"/>
          </a:p>
        </p:txBody>
      </p:sp>
      <p:pic>
        <p:nvPicPr>
          <p:cNvPr id="3074" name="Picture 2" descr="http://ohsobeautifulpaper.com/wp-content/gallery/market-lists/thumbs/thumbs_9th-letter-press-grocery-list.pn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r="15625"/>
          <a:stretch/>
        </p:blipFill>
        <p:spPr bwMode="auto">
          <a:xfrm>
            <a:off x="586879" y="1877149"/>
            <a:ext cx="3604121" cy="488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3276600"/>
            <a:ext cx="274028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Make a grocery list</a:t>
            </a:r>
          </a:p>
          <a:p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No idea what to add? </a:t>
            </a:r>
          </a:p>
          <a:p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www.letsmove.gov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076" name="Picture 4" descr="https://s-media-cache-ak0.pinimg.com/236x/91/df/63/91df63852fef5b60825b39c0e50b64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121" y="2839872"/>
            <a:ext cx="3316254" cy="331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48200" y="2839872"/>
            <a:ext cx="3545714" cy="211767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Eat smaller portions more frequently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224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meal planning delivery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961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1.zdassets.com/hc/theme_assets/253623/200041337/BA_logo-02_STACK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2639736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9" y="2133600"/>
            <a:ext cx="8991600" cy="242571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24000" y="4724400"/>
            <a:ext cx="6096000" cy="609600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9900"/>
                </a:solidFill>
              </a:rPr>
              <a:t>500-700 calorie meals pre-measured for the included recipe</a:t>
            </a:r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47900" y="5499090"/>
            <a:ext cx="4648200" cy="977910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2-person plan, 3 meals/week for </a:t>
            </a:r>
            <a:r>
              <a:rPr lang="en-US" b="1" dirty="0" smtClean="0">
                <a:solidFill>
                  <a:srgbClr val="FF0000"/>
                </a:solidFill>
              </a:rPr>
              <a:t>$60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Family of 4 plan, 4 meals/week for </a:t>
            </a:r>
            <a:r>
              <a:rPr lang="en-US" b="1" dirty="0" smtClean="0">
                <a:solidFill>
                  <a:srgbClr val="FF0000"/>
                </a:solidFill>
              </a:rPr>
              <a:t>$140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97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vidend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ividend" id="{9697A71B-4AB7-4A1A-BD5B-BB2D22835B57}" vid="{4BEC0EAF-CF86-4D49-B83B-56CC62D3CFF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TM02900743[[fn=Organic]]</Template>
  <TotalTime>2402</TotalTime>
  <Words>854</Words>
  <Application>Microsoft Macintosh PowerPoint</Application>
  <PresentationFormat>On-screen Show (4:3)</PresentationFormat>
  <Paragraphs>129</Paragraphs>
  <Slides>29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HDOfficeLightV0</vt:lpstr>
      <vt:lpstr>Dividend</vt:lpstr>
      <vt:lpstr>Lunch ‘N’ Learn:  Meal Planning</vt:lpstr>
      <vt:lpstr>Today’s discussion</vt:lpstr>
      <vt:lpstr>Meal planning is an individualized process</vt:lpstr>
      <vt:lpstr>A healthy diet includes all food groups</vt:lpstr>
      <vt:lpstr>Losing weight healthily </vt:lpstr>
      <vt:lpstr>Don’t Go Hungry</vt:lpstr>
      <vt:lpstr>Plan for Food</vt:lpstr>
      <vt:lpstr>meal planning delivery services</vt:lpstr>
      <vt:lpstr>PowerPoint Presentation</vt:lpstr>
      <vt:lpstr>PowerPoint Presentation</vt:lpstr>
      <vt:lpstr>PowerPoint Presentation</vt:lpstr>
      <vt:lpstr>Local Services</vt:lpstr>
      <vt:lpstr>Online meal planning</vt:lpstr>
      <vt:lpstr>PowerPoint Presentation</vt:lpstr>
      <vt:lpstr>PowerPoint Presentation</vt:lpstr>
      <vt:lpstr>PowerPoint Presentation</vt:lpstr>
      <vt:lpstr>PowerPoint Presentation</vt:lpstr>
      <vt:lpstr>Meal planning and recipe apps</vt:lpstr>
      <vt:lpstr>PowerPoint Presentation</vt:lpstr>
      <vt:lpstr>PowerPoint Presentation</vt:lpstr>
      <vt:lpstr>PowerPoint Presentation</vt:lpstr>
      <vt:lpstr>Cooking in advance</vt:lpstr>
      <vt:lpstr>1-2 day old brown rice</vt:lpstr>
      <vt:lpstr>Marinades</vt:lpstr>
      <vt:lpstr>Quick Cooking</vt:lpstr>
      <vt:lpstr>Budgeting is easy</vt:lpstr>
      <vt:lpstr>Picky eaters?</vt:lpstr>
      <vt:lpstr>Flavor variation</vt:lpstr>
      <vt:lpstr>Try different seasonings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Lunch ‘N’ Learn: Meal Planning</dc:title>
  <dc:creator>Applegate, Catherine C</dc:creator>
  <cp:lastModifiedBy>Sylvia Crixell</cp:lastModifiedBy>
  <cp:revision>41</cp:revision>
  <dcterms:created xsi:type="dcterms:W3CDTF">2015-04-23T15:54:28Z</dcterms:created>
  <dcterms:modified xsi:type="dcterms:W3CDTF">2015-04-25T23:38:04Z</dcterms:modified>
</cp:coreProperties>
</file>